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0" r:id="rId2"/>
    <p:sldMasterId id="2147483741" r:id="rId3"/>
    <p:sldMasterId id="2147483785" r:id="rId4"/>
    <p:sldMasterId id="2147483797" r:id="rId5"/>
    <p:sldMasterId id="2147483810" r:id="rId6"/>
    <p:sldMasterId id="2147483931" r:id="rId7"/>
    <p:sldMasterId id="2147483943" r:id="rId8"/>
    <p:sldMasterId id="2147483955" r:id="rId9"/>
    <p:sldMasterId id="2147483971" r:id="rId10"/>
    <p:sldMasterId id="2147483980" r:id="rId11"/>
    <p:sldMasterId id="2147483999" r:id="rId12"/>
    <p:sldMasterId id="2147484011" r:id="rId13"/>
    <p:sldMasterId id="2147484030" r:id="rId14"/>
    <p:sldMasterId id="2147484042" r:id="rId15"/>
    <p:sldMasterId id="2147484058" r:id="rId16"/>
    <p:sldMasterId id="2147484073" r:id="rId17"/>
  </p:sldMasterIdLst>
  <p:notesMasterIdLst>
    <p:notesMasterId r:id="rId86"/>
  </p:notesMasterIdLst>
  <p:sldIdLst>
    <p:sldId id="261" r:id="rId18"/>
    <p:sldId id="286" r:id="rId19"/>
    <p:sldId id="564" r:id="rId20"/>
    <p:sldId id="1229" r:id="rId21"/>
    <p:sldId id="274" r:id="rId22"/>
    <p:sldId id="813" r:id="rId23"/>
    <p:sldId id="814" r:id="rId24"/>
    <p:sldId id="466" r:id="rId25"/>
    <p:sldId id="360" r:id="rId26"/>
    <p:sldId id="718" r:id="rId27"/>
    <p:sldId id="282" r:id="rId28"/>
    <p:sldId id="819" r:id="rId29"/>
    <p:sldId id="263" r:id="rId30"/>
    <p:sldId id="287" r:id="rId31"/>
    <p:sldId id="1230" r:id="rId32"/>
    <p:sldId id="326" r:id="rId33"/>
    <p:sldId id="327" r:id="rId34"/>
    <p:sldId id="278" r:id="rId35"/>
    <p:sldId id="288" r:id="rId36"/>
    <p:sldId id="833" r:id="rId37"/>
    <p:sldId id="1231" r:id="rId38"/>
    <p:sldId id="807" r:id="rId39"/>
    <p:sldId id="818" r:id="rId40"/>
    <p:sldId id="808" r:id="rId41"/>
    <p:sldId id="461" r:id="rId42"/>
    <p:sldId id="1232" r:id="rId43"/>
    <p:sldId id="408" r:id="rId44"/>
    <p:sldId id="802" r:id="rId45"/>
    <p:sldId id="799" r:id="rId46"/>
    <p:sldId id="825" r:id="rId47"/>
    <p:sldId id="329" r:id="rId48"/>
    <p:sldId id="323" r:id="rId49"/>
    <p:sldId id="809" r:id="rId50"/>
    <p:sldId id="826" r:id="rId51"/>
    <p:sldId id="827" r:id="rId52"/>
    <p:sldId id="810" r:id="rId53"/>
    <p:sldId id="811" r:id="rId54"/>
    <p:sldId id="832" r:id="rId55"/>
    <p:sldId id="302" r:id="rId56"/>
    <p:sldId id="1233" r:id="rId57"/>
    <p:sldId id="778" r:id="rId58"/>
    <p:sldId id="312" r:id="rId59"/>
    <p:sldId id="861" r:id="rId60"/>
    <p:sldId id="291" r:id="rId61"/>
    <p:sldId id="297" r:id="rId62"/>
    <p:sldId id="310" r:id="rId63"/>
    <p:sldId id="820" r:id="rId64"/>
    <p:sldId id="1234" r:id="rId65"/>
    <p:sldId id="318" r:id="rId66"/>
    <p:sldId id="320" r:id="rId67"/>
    <p:sldId id="316" r:id="rId68"/>
    <p:sldId id="862" r:id="rId69"/>
    <p:sldId id="821" r:id="rId70"/>
    <p:sldId id="321" r:id="rId71"/>
    <p:sldId id="863" r:id="rId72"/>
    <p:sldId id="309" r:id="rId73"/>
    <p:sldId id="314" r:id="rId74"/>
    <p:sldId id="822" r:id="rId75"/>
    <p:sldId id="864" r:id="rId76"/>
    <p:sldId id="330" r:id="rId77"/>
    <p:sldId id="1235" r:id="rId78"/>
    <p:sldId id="334" r:id="rId79"/>
    <p:sldId id="331" r:id="rId80"/>
    <p:sldId id="335" r:id="rId81"/>
    <p:sldId id="324" r:id="rId82"/>
    <p:sldId id="259" r:id="rId83"/>
    <p:sldId id="1228" r:id="rId84"/>
    <p:sldId id="831" r:id="rId85"/>
  </p:sldIdLst>
  <p:sldSz cx="12192000" cy="6858000"/>
  <p:notesSz cx="6669088" cy="9926638"/>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0" autoAdjust="0"/>
    <p:restoredTop sz="94660"/>
  </p:normalViewPr>
  <p:slideViewPr>
    <p:cSldViewPr snapToGrid="0">
      <p:cViewPr varScale="1">
        <p:scale>
          <a:sx n="67" d="100"/>
          <a:sy n="67" d="100"/>
        </p:scale>
        <p:origin x="644" y="44"/>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theme" Target="theme/theme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5" Type="http://schemas.openxmlformats.org/officeDocument/2006/relationships/slideMaster" Target="slideMasters/slideMaster5.xml"/><Relationship Id="rId90" Type="http://schemas.openxmlformats.org/officeDocument/2006/relationships/tableStyles" Target="tableStyles.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openxmlformats.org/officeDocument/2006/relationships/customXml" Target="../customXml/item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viewProps" Target="viewProps.xml"/><Relationship Id="rId9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customXml" Target="../customXml/item2.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presProps" Target="presProps.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140135-4AD4-4741-A7CD-682CC41EA111}" type="doc">
      <dgm:prSet loTypeId="urn:microsoft.com/office/officeart/2005/8/layout/arrow2" loCatId="process" qsTypeId="urn:microsoft.com/office/officeart/2005/8/quickstyle/simple1" qsCatId="simple" csTypeId="urn:microsoft.com/office/officeart/2005/8/colors/accent2_1" csCatId="accent2" phldr="1"/>
      <dgm:spPr/>
      <dgm:t>
        <a:bodyPr/>
        <a:lstStyle/>
        <a:p>
          <a:endParaRPr lang="hr-HR"/>
        </a:p>
      </dgm:t>
    </dgm:pt>
    <dgm:pt modelId="{5D393600-4E88-42DF-91B7-12816EE7D11E}">
      <dgm:prSet phldrT="[Text]"/>
      <dgm:spPr/>
      <dgm:t>
        <a:bodyPr/>
        <a:lstStyle/>
        <a:p>
          <a:r>
            <a:rPr lang="hr-HR" dirty="0">
              <a:solidFill>
                <a:schemeClr val="accent1"/>
              </a:solidFill>
              <a:latin typeface="Arial" panose="020B0604020202020204" pitchFamily="34" charset="0"/>
              <a:cs typeface="Arial" panose="020B0604020202020204" pitchFamily="34" charset="0"/>
            </a:rPr>
            <a:t>Erasmus</a:t>
          </a:r>
          <a:r>
            <a:rPr lang="hr-HR" dirty="0">
              <a:solidFill>
                <a:schemeClr val="accent1"/>
              </a:solidFill>
            </a:rPr>
            <a:t> +</a:t>
          </a:r>
        </a:p>
      </dgm:t>
    </dgm:pt>
    <dgm:pt modelId="{F094C7FD-40C3-4FD9-A1E4-1D6287A5A4DE}" type="parTrans" cxnId="{EDE26AE5-B2CB-49FE-A743-2DD6B262BE4C}">
      <dgm:prSet/>
      <dgm:spPr/>
      <dgm:t>
        <a:bodyPr/>
        <a:lstStyle/>
        <a:p>
          <a:endParaRPr lang="hr-HR"/>
        </a:p>
      </dgm:t>
    </dgm:pt>
    <dgm:pt modelId="{4E50A77F-CFC2-4F9E-9EB6-330BAF7D2434}" type="sibTrans" cxnId="{EDE26AE5-B2CB-49FE-A743-2DD6B262BE4C}">
      <dgm:prSet/>
      <dgm:spPr/>
      <dgm:t>
        <a:bodyPr/>
        <a:lstStyle/>
        <a:p>
          <a:endParaRPr lang="hr-HR"/>
        </a:p>
      </dgm:t>
    </dgm:pt>
    <dgm:pt modelId="{B2BFA6FE-5223-4618-B217-158CD2BE4C87}">
      <dgm:prSet phldrT="[Text]"/>
      <dgm:spPr/>
      <dgm:t>
        <a:bodyPr/>
        <a:lstStyle/>
        <a:p>
          <a:r>
            <a:rPr lang="en-GB" noProof="0" dirty="0">
              <a:solidFill>
                <a:schemeClr val="accent1"/>
              </a:solidFill>
              <a:latin typeface="Arial" panose="020B0604020202020204" pitchFamily="34" charset="0"/>
              <a:cs typeface="Arial" panose="020B0604020202020204" pitchFamily="34" charset="0"/>
            </a:rPr>
            <a:t>Marie Sk</a:t>
          </a:r>
          <a:r>
            <a:rPr lang="en-GB" noProof="0" dirty="0">
              <a:solidFill>
                <a:schemeClr val="accent1"/>
              </a:solidFill>
              <a:latin typeface="Calibri" panose="020F0502020204030204" pitchFamily="34" charset="0"/>
              <a:cs typeface="Calibri" panose="020F0502020204030204" pitchFamily="34" charset="0"/>
            </a:rPr>
            <a:t>ł</a:t>
          </a:r>
          <a:r>
            <a:rPr lang="en-GB" noProof="0" dirty="0">
              <a:solidFill>
                <a:schemeClr val="accent1"/>
              </a:solidFill>
              <a:latin typeface="Arial" panose="020B0604020202020204" pitchFamily="34" charset="0"/>
              <a:cs typeface="Arial" panose="020B0604020202020204" pitchFamily="34" charset="0"/>
            </a:rPr>
            <a:t>odowska – Curie actions</a:t>
          </a:r>
        </a:p>
      </dgm:t>
    </dgm:pt>
    <dgm:pt modelId="{C3927DE4-D74D-4B47-895A-23948B0EA0AF}" type="parTrans" cxnId="{245B50E1-EB4C-473F-9053-FA17260DAE25}">
      <dgm:prSet/>
      <dgm:spPr/>
      <dgm:t>
        <a:bodyPr/>
        <a:lstStyle/>
        <a:p>
          <a:endParaRPr lang="hr-HR"/>
        </a:p>
      </dgm:t>
    </dgm:pt>
    <dgm:pt modelId="{99B61D0D-ADF7-4F69-9C93-8BEC412E5A75}" type="sibTrans" cxnId="{245B50E1-EB4C-473F-9053-FA17260DAE25}">
      <dgm:prSet/>
      <dgm:spPr/>
      <dgm:t>
        <a:bodyPr/>
        <a:lstStyle/>
        <a:p>
          <a:endParaRPr lang="hr-HR"/>
        </a:p>
      </dgm:t>
    </dgm:pt>
    <dgm:pt modelId="{6A558C03-E46C-4665-8C7C-9196744C9785}">
      <dgm:prSet phldrT="[Text]"/>
      <dgm:spPr/>
      <dgm:t>
        <a:bodyPr/>
        <a:lstStyle/>
        <a:p>
          <a:pPr algn="ctr"/>
          <a:r>
            <a:rPr lang="en-GB" noProof="0" dirty="0">
              <a:solidFill>
                <a:schemeClr val="accent1"/>
              </a:solidFill>
              <a:latin typeface="Arial" panose="020B0604020202020204" pitchFamily="34" charset="0"/>
              <a:cs typeface="Arial" panose="020B0604020202020204" pitchFamily="34" charset="0"/>
            </a:rPr>
            <a:t>European Research Council -  ERC</a:t>
          </a:r>
        </a:p>
      </dgm:t>
    </dgm:pt>
    <dgm:pt modelId="{F7EB55C8-751E-4B70-B287-BF1614AA4552}" type="parTrans" cxnId="{947494C3-5C7C-490E-89AA-B044BEC8511A}">
      <dgm:prSet/>
      <dgm:spPr/>
      <dgm:t>
        <a:bodyPr/>
        <a:lstStyle/>
        <a:p>
          <a:endParaRPr lang="hr-HR"/>
        </a:p>
      </dgm:t>
    </dgm:pt>
    <dgm:pt modelId="{041238B0-BE39-4B26-BD4C-EFE637DD8469}" type="sibTrans" cxnId="{947494C3-5C7C-490E-89AA-B044BEC8511A}">
      <dgm:prSet/>
      <dgm:spPr/>
      <dgm:t>
        <a:bodyPr/>
        <a:lstStyle/>
        <a:p>
          <a:endParaRPr lang="hr-HR"/>
        </a:p>
      </dgm:t>
    </dgm:pt>
    <dgm:pt modelId="{92EB0190-CA2A-4B12-9470-45EBE58BE5B9}" type="pres">
      <dgm:prSet presAssocID="{8D140135-4AD4-4741-A7CD-682CC41EA111}" presName="arrowDiagram" presStyleCnt="0">
        <dgm:presLayoutVars>
          <dgm:chMax val="5"/>
          <dgm:dir/>
          <dgm:resizeHandles val="exact"/>
        </dgm:presLayoutVars>
      </dgm:prSet>
      <dgm:spPr/>
    </dgm:pt>
    <dgm:pt modelId="{5EF6AE63-FFDD-4120-BF9E-CC980C920BA5}" type="pres">
      <dgm:prSet presAssocID="{8D140135-4AD4-4741-A7CD-682CC41EA111}" presName="arrow" presStyleLbl="bgShp" presStyleIdx="0" presStyleCnt="1" custLinFactNeighborX="554" custLinFactNeighborY="771"/>
      <dgm:spPr/>
    </dgm:pt>
    <dgm:pt modelId="{77E62CDB-3633-4E72-B2F7-908DE5C53CC2}" type="pres">
      <dgm:prSet presAssocID="{8D140135-4AD4-4741-A7CD-682CC41EA111}" presName="arrowDiagram3" presStyleCnt="0"/>
      <dgm:spPr/>
    </dgm:pt>
    <dgm:pt modelId="{F0DE6C36-0992-4777-9B3C-3DC336EB2703}" type="pres">
      <dgm:prSet presAssocID="{5D393600-4E88-42DF-91B7-12816EE7D11E}" presName="bullet3a" presStyleLbl="node1" presStyleIdx="0" presStyleCnt="3"/>
      <dgm:spPr/>
    </dgm:pt>
    <dgm:pt modelId="{349E6B61-58DF-4C51-8C96-199A90A31E45}" type="pres">
      <dgm:prSet presAssocID="{5D393600-4E88-42DF-91B7-12816EE7D11E}" presName="textBox3a" presStyleLbl="revTx" presStyleIdx="0" presStyleCnt="3" custScaleX="154190" custScaleY="94416" custLinFactNeighborX="36592" custLinFactNeighborY="-17968">
        <dgm:presLayoutVars>
          <dgm:bulletEnabled val="1"/>
        </dgm:presLayoutVars>
      </dgm:prSet>
      <dgm:spPr/>
    </dgm:pt>
    <dgm:pt modelId="{018BDC83-8074-4654-9990-4C90CF2B902C}" type="pres">
      <dgm:prSet presAssocID="{B2BFA6FE-5223-4618-B217-158CD2BE4C87}" presName="bullet3b" presStyleLbl="node1" presStyleIdx="1" presStyleCnt="3"/>
      <dgm:spPr/>
    </dgm:pt>
    <dgm:pt modelId="{7772CFED-D7B1-4C26-BA6B-617DC1E9BABE}" type="pres">
      <dgm:prSet presAssocID="{B2BFA6FE-5223-4618-B217-158CD2BE4C87}" presName="textBox3b" presStyleLbl="revTx" presStyleIdx="1" presStyleCnt="3" custScaleX="189900" custScaleY="41211" custLinFactNeighborX="62796" custLinFactNeighborY="-38283">
        <dgm:presLayoutVars>
          <dgm:bulletEnabled val="1"/>
        </dgm:presLayoutVars>
      </dgm:prSet>
      <dgm:spPr/>
    </dgm:pt>
    <dgm:pt modelId="{3500201B-D724-442F-B99D-2C413231D459}" type="pres">
      <dgm:prSet presAssocID="{6A558C03-E46C-4665-8C7C-9196744C9785}" presName="bullet3c" presStyleLbl="node1" presStyleIdx="2" presStyleCnt="3"/>
      <dgm:spPr/>
    </dgm:pt>
    <dgm:pt modelId="{8560AAA7-E632-42AF-B3EF-B3BFF8A2D2EC}" type="pres">
      <dgm:prSet presAssocID="{6A558C03-E46C-4665-8C7C-9196744C9785}" presName="textBox3c" presStyleLbl="revTx" presStyleIdx="2" presStyleCnt="3" custScaleX="268305" custScaleY="30600" custLinFactX="2519" custLinFactNeighborX="100000" custLinFactNeighborY="-52870">
        <dgm:presLayoutVars>
          <dgm:bulletEnabled val="1"/>
        </dgm:presLayoutVars>
      </dgm:prSet>
      <dgm:spPr/>
    </dgm:pt>
  </dgm:ptLst>
  <dgm:cxnLst>
    <dgm:cxn modelId="{8C5D481C-800B-4EE9-A8B6-A7F6E2FB050D}" type="presOf" srcId="{8D140135-4AD4-4741-A7CD-682CC41EA111}" destId="{92EB0190-CA2A-4B12-9470-45EBE58BE5B9}" srcOrd="0" destOrd="0" presId="urn:microsoft.com/office/officeart/2005/8/layout/arrow2"/>
    <dgm:cxn modelId="{501F093B-CA19-4C53-AA8F-FE6E089A26E5}" type="presOf" srcId="{6A558C03-E46C-4665-8C7C-9196744C9785}" destId="{8560AAA7-E632-42AF-B3EF-B3BFF8A2D2EC}" srcOrd="0" destOrd="0" presId="urn:microsoft.com/office/officeart/2005/8/layout/arrow2"/>
    <dgm:cxn modelId="{EDF36AB3-2231-4890-95C5-9A820F798C2E}" type="presOf" srcId="{5D393600-4E88-42DF-91B7-12816EE7D11E}" destId="{349E6B61-58DF-4C51-8C96-199A90A31E45}" srcOrd="0" destOrd="0" presId="urn:microsoft.com/office/officeart/2005/8/layout/arrow2"/>
    <dgm:cxn modelId="{947494C3-5C7C-490E-89AA-B044BEC8511A}" srcId="{8D140135-4AD4-4741-A7CD-682CC41EA111}" destId="{6A558C03-E46C-4665-8C7C-9196744C9785}" srcOrd="2" destOrd="0" parTransId="{F7EB55C8-751E-4B70-B287-BF1614AA4552}" sibTransId="{041238B0-BE39-4B26-BD4C-EFE637DD8469}"/>
    <dgm:cxn modelId="{D275A7CF-FBE3-45DD-BE7E-B1D78A68DA24}" type="presOf" srcId="{B2BFA6FE-5223-4618-B217-158CD2BE4C87}" destId="{7772CFED-D7B1-4C26-BA6B-617DC1E9BABE}" srcOrd="0" destOrd="0" presId="urn:microsoft.com/office/officeart/2005/8/layout/arrow2"/>
    <dgm:cxn modelId="{245B50E1-EB4C-473F-9053-FA17260DAE25}" srcId="{8D140135-4AD4-4741-A7CD-682CC41EA111}" destId="{B2BFA6FE-5223-4618-B217-158CD2BE4C87}" srcOrd="1" destOrd="0" parTransId="{C3927DE4-D74D-4B47-895A-23948B0EA0AF}" sibTransId="{99B61D0D-ADF7-4F69-9C93-8BEC412E5A75}"/>
    <dgm:cxn modelId="{EDE26AE5-B2CB-49FE-A743-2DD6B262BE4C}" srcId="{8D140135-4AD4-4741-A7CD-682CC41EA111}" destId="{5D393600-4E88-42DF-91B7-12816EE7D11E}" srcOrd="0" destOrd="0" parTransId="{F094C7FD-40C3-4FD9-A1E4-1D6287A5A4DE}" sibTransId="{4E50A77F-CFC2-4F9E-9EB6-330BAF7D2434}"/>
    <dgm:cxn modelId="{7820A67B-7256-4CAA-AA78-05C37EF90886}" type="presParOf" srcId="{92EB0190-CA2A-4B12-9470-45EBE58BE5B9}" destId="{5EF6AE63-FFDD-4120-BF9E-CC980C920BA5}" srcOrd="0" destOrd="0" presId="urn:microsoft.com/office/officeart/2005/8/layout/arrow2"/>
    <dgm:cxn modelId="{3E2487E1-275B-4189-BA84-2CA52B50B568}" type="presParOf" srcId="{92EB0190-CA2A-4B12-9470-45EBE58BE5B9}" destId="{77E62CDB-3633-4E72-B2F7-908DE5C53CC2}" srcOrd="1" destOrd="0" presId="urn:microsoft.com/office/officeart/2005/8/layout/arrow2"/>
    <dgm:cxn modelId="{C89D9147-065A-47CB-AC90-E1D5B9736191}" type="presParOf" srcId="{77E62CDB-3633-4E72-B2F7-908DE5C53CC2}" destId="{F0DE6C36-0992-4777-9B3C-3DC336EB2703}" srcOrd="0" destOrd="0" presId="urn:microsoft.com/office/officeart/2005/8/layout/arrow2"/>
    <dgm:cxn modelId="{0B874C32-95B4-4332-932D-A920746D5C39}" type="presParOf" srcId="{77E62CDB-3633-4E72-B2F7-908DE5C53CC2}" destId="{349E6B61-58DF-4C51-8C96-199A90A31E45}" srcOrd="1" destOrd="0" presId="urn:microsoft.com/office/officeart/2005/8/layout/arrow2"/>
    <dgm:cxn modelId="{26D228C1-9669-45BA-BB6D-FB767223C596}" type="presParOf" srcId="{77E62CDB-3633-4E72-B2F7-908DE5C53CC2}" destId="{018BDC83-8074-4654-9990-4C90CF2B902C}" srcOrd="2" destOrd="0" presId="urn:microsoft.com/office/officeart/2005/8/layout/arrow2"/>
    <dgm:cxn modelId="{2FE768F6-EDA9-4177-B414-171AEA3B2971}" type="presParOf" srcId="{77E62CDB-3633-4E72-B2F7-908DE5C53CC2}" destId="{7772CFED-D7B1-4C26-BA6B-617DC1E9BABE}" srcOrd="3" destOrd="0" presId="urn:microsoft.com/office/officeart/2005/8/layout/arrow2"/>
    <dgm:cxn modelId="{93922DFF-D37C-4386-A8DB-A3F56A682DAF}" type="presParOf" srcId="{77E62CDB-3633-4E72-B2F7-908DE5C53CC2}" destId="{3500201B-D724-442F-B99D-2C413231D459}" srcOrd="4" destOrd="0" presId="urn:microsoft.com/office/officeart/2005/8/layout/arrow2"/>
    <dgm:cxn modelId="{0C537CA4-D62B-4162-BBF7-795D416686E9}" type="presParOf" srcId="{77E62CDB-3633-4E72-B2F7-908DE5C53CC2}" destId="{8560AAA7-E632-42AF-B3EF-B3BFF8A2D2EC}" srcOrd="5" destOrd="0" presId="urn:microsoft.com/office/officeart/2005/8/layout/arrow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2F3F50-E605-4A6C-93FE-141DAAA1403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A92DAB1-8AD2-4A7A-9064-66A1B9497310}">
      <dgm:prSet phldrT="[Text]"/>
      <dgm:spPr>
        <a:solidFill>
          <a:srgbClr val="0F5494"/>
        </a:solidFill>
      </dgm:spPr>
      <dgm:t>
        <a:bodyPr/>
        <a:lstStyle/>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Researchers’ training, skills and career development (all stages of career)</a:t>
          </a:r>
        </a:p>
      </dgm:t>
    </dgm:pt>
    <dgm:pt modelId="{CE10640F-CBB2-4281-AB46-EAC0FAC42CB7}" type="parTrans" cxnId="{CE69A85D-7269-4958-BDF2-C276D01C8D65}">
      <dgm:prSet/>
      <dgm:spPr/>
      <dgm:t>
        <a:bodyPr/>
        <a:lstStyle/>
        <a:p>
          <a:endParaRPr lang="en-US"/>
        </a:p>
      </dgm:t>
    </dgm:pt>
    <dgm:pt modelId="{F3904CBE-6CC1-4083-9CFD-8FA5D074FCC4}" type="sibTrans" cxnId="{CE69A85D-7269-4958-BDF2-C276D01C8D65}">
      <dgm:prSet/>
      <dgm:spPr/>
      <dgm:t>
        <a:bodyPr/>
        <a:lstStyle/>
        <a:p>
          <a:endParaRPr lang="en-US"/>
        </a:p>
      </dgm:t>
    </dgm:pt>
    <dgm:pt modelId="{F5E184C0-283B-41FE-8AAB-0E41D2CBAC5C}">
      <dgm:prSet phldrT="[Text]" custT="1"/>
      <dgm:spPr>
        <a:solidFill>
          <a:srgbClr val="0F5494"/>
        </a:solidFill>
      </dgm:spPr>
      <dgm:t>
        <a:bodyPr/>
        <a:lstStyle/>
        <a:p>
          <a:pPr>
            <a:spcAft>
              <a:spcPct val="35000"/>
            </a:spcAft>
          </a:pPr>
          <a:endParaRPr lang="en-US" sz="2000" b="1" dirty="0">
            <a:latin typeface="Arial" panose="020B0604020202020204" pitchFamily="34" charset="0"/>
            <a:cs typeface="Arial" panose="020B0604020202020204" pitchFamily="34" charset="0"/>
          </a:endParaRPr>
        </a:p>
        <a:p>
          <a:pPr>
            <a:spcAft>
              <a:spcPct val="35000"/>
            </a:spcAft>
          </a:pPr>
          <a:endParaRPr lang="en-US" sz="2000" b="1" dirty="0">
            <a:latin typeface="Arial" panose="020B0604020202020204" pitchFamily="34" charset="0"/>
            <a:cs typeface="Arial" panose="020B0604020202020204" pitchFamily="34" charset="0"/>
          </a:endParaRPr>
        </a:p>
        <a:p>
          <a:pPr>
            <a:spcAft>
              <a:spcPct val="35000"/>
            </a:spcAft>
          </a:pPr>
          <a:r>
            <a:rPr lang="en-US" sz="2000" b="1" dirty="0">
              <a:latin typeface="Arial" panose="020B0604020202020204" pitchFamily="34" charset="0"/>
              <a:cs typeface="Arial" panose="020B0604020202020204" pitchFamily="34" charset="0"/>
            </a:rPr>
            <a:t>Attractive working and employment conditions</a:t>
          </a:r>
        </a:p>
      </dgm:t>
    </dgm:pt>
    <dgm:pt modelId="{E9139241-0B63-4E63-9FDB-7BFEE424CC94}" type="parTrans" cxnId="{7307EE69-9DC6-4A45-9C9C-F18B7D154068}">
      <dgm:prSet/>
      <dgm:spPr/>
      <dgm:t>
        <a:bodyPr/>
        <a:lstStyle/>
        <a:p>
          <a:endParaRPr lang="en-US"/>
        </a:p>
      </dgm:t>
    </dgm:pt>
    <dgm:pt modelId="{A66E709F-3387-4E8D-B977-F0A05560C618}" type="sibTrans" cxnId="{7307EE69-9DC6-4A45-9C9C-F18B7D154068}">
      <dgm:prSet/>
      <dgm:spPr/>
      <dgm:t>
        <a:bodyPr/>
        <a:lstStyle/>
        <a:p>
          <a:endParaRPr lang="en-US"/>
        </a:p>
      </dgm:t>
    </dgm:pt>
    <dgm:pt modelId="{97CEE0B7-B6DB-4887-99A4-1B6FE52353DF}">
      <dgm:prSet phldrT="[Text]"/>
      <dgm:spPr>
        <a:solidFill>
          <a:srgbClr val="0F5494"/>
        </a:solidFill>
      </dgm:spPr>
      <dgm:t>
        <a:bodyPr/>
        <a:lstStyle/>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Structuring impact on </a:t>
          </a:r>
          <a:r>
            <a:rPr lang="en-US" b="1" dirty="0" err="1">
              <a:latin typeface="Arial" panose="020B0604020202020204" pitchFamily="34" charset="0"/>
              <a:cs typeface="Arial" panose="020B0604020202020204" pitchFamily="34" charset="0"/>
            </a:rPr>
            <a:t>organisations</a:t>
          </a:r>
          <a:r>
            <a:rPr lang="en-US" b="1" dirty="0">
              <a:latin typeface="Arial" panose="020B0604020202020204" pitchFamily="34" charset="0"/>
              <a:cs typeface="Arial" panose="020B0604020202020204" pitchFamily="34" charset="0"/>
            </a:rPr>
            <a:t> through excellent </a:t>
          </a:r>
          <a:r>
            <a:rPr lang="en-US" b="1" dirty="0" err="1">
              <a:latin typeface="Arial" panose="020B0604020202020204" pitchFamily="34" charset="0"/>
              <a:cs typeface="Arial" panose="020B0604020202020204" pitchFamily="34" charset="0"/>
            </a:rPr>
            <a:t>programmes</a:t>
          </a:r>
          <a:endParaRPr lang="en-US" b="1" dirty="0">
            <a:latin typeface="Arial" panose="020B0604020202020204" pitchFamily="34" charset="0"/>
            <a:cs typeface="Arial" panose="020B0604020202020204" pitchFamily="34" charset="0"/>
          </a:endParaRPr>
        </a:p>
      </dgm:t>
    </dgm:pt>
    <dgm:pt modelId="{214A3C1A-1557-41AF-8C52-A15D57DB1FFF}" type="parTrans" cxnId="{FB2D4772-3A93-4B7D-96D9-D1C78662C568}">
      <dgm:prSet/>
      <dgm:spPr/>
      <dgm:t>
        <a:bodyPr/>
        <a:lstStyle/>
        <a:p>
          <a:endParaRPr lang="en-US"/>
        </a:p>
      </dgm:t>
    </dgm:pt>
    <dgm:pt modelId="{66CE2EDD-0CD5-404C-A534-5760A9F08A56}" type="sibTrans" cxnId="{FB2D4772-3A93-4B7D-96D9-D1C78662C568}">
      <dgm:prSet/>
      <dgm:spPr/>
      <dgm:t>
        <a:bodyPr/>
        <a:lstStyle/>
        <a:p>
          <a:endParaRPr lang="en-US"/>
        </a:p>
      </dgm:t>
    </dgm:pt>
    <dgm:pt modelId="{C795BC7E-A831-4830-99BD-108E6406A643}">
      <dgm:prSet/>
      <dgm:spPr>
        <a:solidFill>
          <a:srgbClr val="0F5494"/>
        </a:solidFill>
      </dgm:spPr>
      <dgm:t>
        <a:bodyPr/>
        <a:lstStyle/>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Excellent research in all domains (bottom-up approach)</a:t>
          </a:r>
        </a:p>
      </dgm:t>
    </dgm:pt>
    <dgm:pt modelId="{2FEB4E40-7BFD-44BD-B77E-0333BCE310AD}" type="parTrans" cxnId="{E14D635E-FB2A-44E6-801F-DC20EB4BB0A5}">
      <dgm:prSet/>
      <dgm:spPr/>
      <dgm:t>
        <a:bodyPr/>
        <a:lstStyle/>
        <a:p>
          <a:endParaRPr lang="en-US"/>
        </a:p>
      </dgm:t>
    </dgm:pt>
    <dgm:pt modelId="{7237EE25-AAC0-48BD-B6C0-8090AB9BC2D8}" type="sibTrans" cxnId="{E14D635E-FB2A-44E6-801F-DC20EB4BB0A5}">
      <dgm:prSet/>
      <dgm:spPr/>
      <dgm:t>
        <a:bodyPr/>
        <a:lstStyle/>
        <a:p>
          <a:endParaRPr lang="en-US"/>
        </a:p>
      </dgm:t>
    </dgm:pt>
    <dgm:pt modelId="{0E1B3D54-5E61-4B7A-BFB6-64EFA4FBF6EA}">
      <dgm:prSet/>
      <dgm:spPr>
        <a:solidFill>
          <a:srgbClr val="0F5494"/>
        </a:solidFill>
      </dgm:spPr>
      <dgm:t>
        <a:bodyPr/>
        <a:lstStyle/>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International, cross-sectoral &amp; interdisciplinary mobility</a:t>
          </a:r>
        </a:p>
      </dgm:t>
    </dgm:pt>
    <dgm:pt modelId="{A98FD0AD-BB64-4568-9B81-452EB8801D2F}" type="parTrans" cxnId="{0A10B8A3-EED9-49E6-9CF9-6F501014AB83}">
      <dgm:prSet/>
      <dgm:spPr/>
      <dgm:t>
        <a:bodyPr/>
        <a:lstStyle/>
        <a:p>
          <a:endParaRPr lang="en-US"/>
        </a:p>
      </dgm:t>
    </dgm:pt>
    <dgm:pt modelId="{A9AE7D9E-7213-48E2-AC9E-B7D539B2F4CD}" type="sibTrans" cxnId="{0A10B8A3-EED9-49E6-9CF9-6F501014AB83}">
      <dgm:prSet/>
      <dgm:spPr/>
      <dgm:t>
        <a:bodyPr/>
        <a:lstStyle/>
        <a:p>
          <a:endParaRPr lang="en-US"/>
        </a:p>
      </dgm:t>
    </dgm:pt>
    <dgm:pt modelId="{2949AFB9-CDC0-4748-AB0A-5E4CE16F91BE}">
      <dgm:prSet phldrT="[Text]"/>
      <dgm:spPr>
        <a:solidFill>
          <a:srgbClr val="0F5494"/>
        </a:solidFill>
      </dgm:spPr>
      <dgm:t>
        <a:bodyPr/>
        <a:lstStyle/>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Strong collaboration with industry and SMEs</a:t>
          </a:r>
        </a:p>
      </dgm:t>
    </dgm:pt>
    <dgm:pt modelId="{56E404C6-A397-4937-BC0A-C97E62087762}" type="parTrans" cxnId="{7D9CCDAB-1E50-4878-9EF9-9DE76EA370FD}">
      <dgm:prSet/>
      <dgm:spPr/>
      <dgm:t>
        <a:bodyPr/>
        <a:lstStyle/>
        <a:p>
          <a:endParaRPr lang="en-US"/>
        </a:p>
      </dgm:t>
    </dgm:pt>
    <dgm:pt modelId="{1C8E0DEC-9152-41C5-9607-56D0417C6C8D}" type="sibTrans" cxnId="{7D9CCDAB-1E50-4878-9EF9-9DE76EA370FD}">
      <dgm:prSet/>
      <dgm:spPr/>
      <dgm:t>
        <a:bodyPr/>
        <a:lstStyle/>
        <a:p>
          <a:endParaRPr lang="en-US"/>
        </a:p>
      </dgm:t>
    </dgm:pt>
    <dgm:pt modelId="{8127B500-4481-46E9-98A1-6CD28F2BA4DC}" type="pres">
      <dgm:prSet presAssocID="{502F3F50-E605-4A6C-93FE-141DAAA1403C}" presName="diagram" presStyleCnt="0">
        <dgm:presLayoutVars>
          <dgm:dir/>
          <dgm:resizeHandles val="exact"/>
        </dgm:presLayoutVars>
      </dgm:prSet>
      <dgm:spPr/>
    </dgm:pt>
    <dgm:pt modelId="{97755BEB-3435-4499-B1F5-8F4274514BE5}" type="pres">
      <dgm:prSet presAssocID="{3A92DAB1-8AD2-4A7A-9064-66A1B9497310}" presName="node" presStyleLbl="node1" presStyleIdx="0" presStyleCnt="6" custScaleX="218509" custScaleY="331810">
        <dgm:presLayoutVars>
          <dgm:bulletEnabled val="1"/>
        </dgm:presLayoutVars>
      </dgm:prSet>
      <dgm:spPr/>
    </dgm:pt>
    <dgm:pt modelId="{35BD6E36-2B27-4ED8-A008-7062599BBF0E}" type="pres">
      <dgm:prSet presAssocID="{F3904CBE-6CC1-4083-9CFD-8FA5D074FCC4}" presName="sibTrans" presStyleCnt="0"/>
      <dgm:spPr/>
    </dgm:pt>
    <dgm:pt modelId="{E3C1CED3-5584-43F5-919C-464CBBFF2C69}" type="pres">
      <dgm:prSet presAssocID="{C795BC7E-A831-4830-99BD-108E6406A643}" presName="node" presStyleLbl="node1" presStyleIdx="1" presStyleCnt="6" custScaleX="218509" custScaleY="331810">
        <dgm:presLayoutVars>
          <dgm:bulletEnabled val="1"/>
        </dgm:presLayoutVars>
      </dgm:prSet>
      <dgm:spPr/>
    </dgm:pt>
    <dgm:pt modelId="{C7452FFC-CDD4-4CE6-99F3-9C5FB828482F}" type="pres">
      <dgm:prSet presAssocID="{7237EE25-AAC0-48BD-B6C0-8090AB9BC2D8}" presName="sibTrans" presStyleCnt="0"/>
      <dgm:spPr/>
    </dgm:pt>
    <dgm:pt modelId="{9FE44FB5-5CFA-4458-9B92-6AF96CDACB21}" type="pres">
      <dgm:prSet presAssocID="{0E1B3D54-5E61-4B7A-BFB6-64EFA4FBF6EA}" presName="node" presStyleLbl="node1" presStyleIdx="2" presStyleCnt="6" custScaleX="218509" custScaleY="331810">
        <dgm:presLayoutVars>
          <dgm:bulletEnabled val="1"/>
        </dgm:presLayoutVars>
      </dgm:prSet>
      <dgm:spPr/>
    </dgm:pt>
    <dgm:pt modelId="{5F676987-FD81-4200-B095-4EAEEE1C63B0}" type="pres">
      <dgm:prSet presAssocID="{A9AE7D9E-7213-48E2-AC9E-B7D539B2F4CD}" presName="sibTrans" presStyleCnt="0"/>
      <dgm:spPr/>
    </dgm:pt>
    <dgm:pt modelId="{ABD513EF-4226-423B-8CAE-6D77FB371B58}" type="pres">
      <dgm:prSet presAssocID="{F5E184C0-283B-41FE-8AAB-0E41D2CBAC5C}" presName="node" presStyleLbl="node1" presStyleIdx="3" presStyleCnt="6" custScaleX="218509" custScaleY="331810">
        <dgm:presLayoutVars>
          <dgm:bulletEnabled val="1"/>
        </dgm:presLayoutVars>
      </dgm:prSet>
      <dgm:spPr/>
    </dgm:pt>
    <dgm:pt modelId="{EBEF5922-1C36-4D89-8035-DDEAC80CC73B}" type="pres">
      <dgm:prSet presAssocID="{A66E709F-3387-4E8D-B977-F0A05560C618}" presName="sibTrans" presStyleCnt="0"/>
      <dgm:spPr/>
    </dgm:pt>
    <dgm:pt modelId="{D165834F-F8A1-4F1E-868F-5607354DA1EA}" type="pres">
      <dgm:prSet presAssocID="{97CEE0B7-B6DB-4887-99A4-1B6FE52353DF}" presName="node" presStyleLbl="node1" presStyleIdx="4" presStyleCnt="6" custScaleX="218509" custScaleY="331810">
        <dgm:presLayoutVars>
          <dgm:bulletEnabled val="1"/>
        </dgm:presLayoutVars>
      </dgm:prSet>
      <dgm:spPr/>
    </dgm:pt>
    <dgm:pt modelId="{4AEE17D4-88FD-4599-BFDE-5E31362CEA2A}" type="pres">
      <dgm:prSet presAssocID="{66CE2EDD-0CD5-404C-A534-5760A9F08A56}" presName="sibTrans" presStyleCnt="0"/>
      <dgm:spPr/>
    </dgm:pt>
    <dgm:pt modelId="{FB5B2658-3D4B-4DC3-8AEB-DE7444C7A60F}" type="pres">
      <dgm:prSet presAssocID="{2949AFB9-CDC0-4748-AB0A-5E4CE16F91BE}" presName="node" presStyleLbl="node1" presStyleIdx="5" presStyleCnt="6" custScaleX="218509" custScaleY="331810">
        <dgm:presLayoutVars>
          <dgm:bulletEnabled val="1"/>
        </dgm:presLayoutVars>
      </dgm:prSet>
      <dgm:spPr/>
    </dgm:pt>
  </dgm:ptLst>
  <dgm:cxnLst>
    <dgm:cxn modelId="{94B0910A-4FCF-4F28-A084-7C6F762D3927}" type="presOf" srcId="{0E1B3D54-5E61-4B7A-BFB6-64EFA4FBF6EA}" destId="{9FE44FB5-5CFA-4458-9B92-6AF96CDACB21}" srcOrd="0" destOrd="0" presId="urn:microsoft.com/office/officeart/2005/8/layout/default"/>
    <dgm:cxn modelId="{97848234-020A-4788-9C6F-3B8A6DD0D64D}" type="presOf" srcId="{97CEE0B7-B6DB-4887-99A4-1B6FE52353DF}" destId="{D165834F-F8A1-4F1E-868F-5607354DA1EA}" srcOrd="0" destOrd="0" presId="urn:microsoft.com/office/officeart/2005/8/layout/default"/>
    <dgm:cxn modelId="{CE69A85D-7269-4958-BDF2-C276D01C8D65}" srcId="{502F3F50-E605-4A6C-93FE-141DAAA1403C}" destId="{3A92DAB1-8AD2-4A7A-9064-66A1B9497310}" srcOrd="0" destOrd="0" parTransId="{CE10640F-CBB2-4281-AB46-EAC0FAC42CB7}" sibTransId="{F3904CBE-6CC1-4083-9CFD-8FA5D074FCC4}"/>
    <dgm:cxn modelId="{E14D635E-FB2A-44E6-801F-DC20EB4BB0A5}" srcId="{502F3F50-E605-4A6C-93FE-141DAAA1403C}" destId="{C795BC7E-A831-4830-99BD-108E6406A643}" srcOrd="1" destOrd="0" parTransId="{2FEB4E40-7BFD-44BD-B77E-0333BCE310AD}" sibTransId="{7237EE25-AAC0-48BD-B6C0-8090AB9BC2D8}"/>
    <dgm:cxn modelId="{B173EF63-D87E-47A2-8AF2-593F55241F17}" type="presOf" srcId="{F5E184C0-283B-41FE-8AAB-0E41D2CBAC5C}" destId="{ABD513EF-4226-423B-8CAE-6D77FB371B58}" srcOrd="0" destOrd="0" presId="urn:microsoft.com/office/officeart/2005/8/layout/default"/>
    <dgm:cxn modelId="{7307EE69-9DC6-4A45-9C9C-F18B7D154068}" srcId="{502F3F50-E605-4A6C-93FE-141DAAA1403C}" destId="{F5E184C0-283B-41FE-8AAB-0E41D2CBAC5C}" srcOrd="3" destOrd="0" parTransId="{E9139241-0B63-4E63-9FDB-7BFEE424CC94}" sibTransId="{A66E709F-3387-4E8D-B977-F0A05560C618}"/>
    <dgm:cxn modelId="{EB622A6C-1443-48E4-BD6E-A0C978430230}" type="presOf" srcId="{502F3F50-E605-4A6C-93FE-141DAAA1403C}" destId="{8127B500-4481-46E9-98A1-6CD28F2BA4DC}" srcOrd="0" destOrd="0" presId="urn:microsoft.com/office/officeart/2005/8/layout/default"/>
    <dgm:cxn modelId="{FB2D4772-3A93-4B7D-96D9-D1C78662C568}" srcId="{502F3F50-E605-4A6C-93FE-141DAAA1403C}" destId="{97CEE0B7-B6DB-4887-99A4-1B6FE52353DF}" srcOrd="4" destOrd="0" parTransId="{214A3C1A-1557-41AF-8C52-A15D57DB1FFF}" sibTransId="{66CE2EDD-0CD5-404C-A534-5760A9F08A56}"/>
    <dgm:cxn modelId="{0A10B8A3-EED9-49E6-9CF9-6F501014AB83}" srcId="{502F3F50-E605-4A6C-93FE-141DAAA1403C}" destId="{0E1B3D54-5E61-4B7A-BFB6-64EFA4FBF6EA}" srcOrd="2" destOrd="0" parTransId="{A98FD0AD-BB64-4568-9B81-452EB8801D2F}" sibTransId="{A9AE7D9E-7213-48E2-AC9E-B7D539B2F4CD}"/>
    <dgm:cxn modelId="{3F3E51A4-0089-4750-83CE-5E1A372FB45E}" type="presOf" srcId="{2949AFB9-CDC0-4748-AB0A-5E4CE16F91BE}" destId="{FB5B2658-3D4B-4DC3-8AEB-DE7444C7A60F}" srcOrd="0" destOrd="0" presId="urn:microsoft.com/office/officeart/2005/8/layout/default"/>
    <dgm:cxn modelId="{7D9CCDAB-1E50-4878-9EF9-9DE76EA370FD}" srcId="{502F3F50-E605-4A6C-93FE-141DAAA1403C}" destId="{2949AFB9-CDC0-4748-AB0A-5E4CE16F91BE}" srcOrd="5" destOrd="0" parTransId="{56E404C6-A397-4937-BC0A-C97E62087762}" sibTransId="{1C8E0DEC-9152-41C5-9607-56D0417C6C8D}"/>
    <dgm:cxn modelId="{5F4B59CD-2F9E-4FA3-BA9E-969F356797E4}" type="presOf" srcId="{C795BC7E-A831-4830-99BD-108E6406A643}" destId="{E3C1CED3-5584-43F5-919C-464CBBFF2C69}" srcOrd="0" destOrd="0" presId="urn:microsoft.com/office/officeart/2005/8/layout/default"/>
    <dgm:cxn modelId="{4F7DDDE4-8B62-4A55-AAA5-A106D664A851}" type="presOf" srcId="{3A92DAB1-8AD2-4A7A-9064-66A1B9497310}" destId="{97755BEB-3435-4499-B1F5-8F4274514BE5}" srcOrd="0" destOrd="0" presId="urn:microsoft.com/office/officeart/2005/8/layout/default"/>
    <dgm:cxn modelId="{D0123214-A49B-42DD-AC81-509B4497FBCB}" type="presParOf" srcId="{8127B500-4481-46E9-98A1-6CD28F2BA4DC}" destId="{97755BEB-3435-4499-B1F5-8F4274514BE5}" srcOrd="0" destOrd="0" presId="urn:microsoft.com/office/officeart/2005/8/layout/default"/>
    <dgm:cxn modelId="{B4DCD473-E5DC-4A86-B169-3A299C68D78D}" type="presParOf" srcId="{8127B500-4481-46E9-98A1-6CD28F2BA4DC}" destId="{35BD6E36-2B27-4ED8-A008-7062599BBF0E}" srcOrd="1" destOrd="0" presId="urn:microsoft.com/office/officeart/2005/8/layout/default"/>
    <dgm:cxn modelId="{BD24D2D3-67C5-473E-8032-88AEB6071B02}" type="presParOf" srcId="{8127B500-4481-46E9-98A1-6CD28F2BA4DC}" destId="{E3C1CED3-5584-43F5-919C-464CBBFF2C69}" srcOrd="2" destOrd="0" presId="urn:microsoft.com/office/officeart/2005/8/layout/default"/>
    <dgm:cxn modelId="{B2AF46DE-9D50-4911-8BF0-9F75B61360B0}" type="presParOf" srcId="{8127B500-4481-46E9-98A1-6CD28F2BA4DC}" destId="{C7452FFC-CDD4-4CE6-99F3-9C5FB828482F}" srcOrd="3" destOrd="0" presId="urn:microsoft.com/office/officeart/2005/8/layout/default"/>
    <dgm:cxn modelId="{1CDAAC01-31AD-47F3-A63F-3C1E31F97B3A}" type="presParOf" srcId="{8127B500-4481-46E9-98A1-6CD28F2BA4DC}" destId="{9FE44FB5-5CFA-4458-9B92-6AF96CDACB21}" srcOrd="4" destOrd="0" presId="urn:microsoft.com/office/officeart/2005/8/layout/default"/>
    <dgm:cxn modelId="{3AA240C9-82C9-47D6-B125-F71A49D641C8}" type="presParOf" srcId="{8127B500-4481-46E9-98A1-6CD28F2BA4DC}" destId="{5F676987-FD81-4200-B095-4EAEEE1C63B0}" srcOrd="5" destOrd="0" presId="urn:microsoft.com/office/officeart/2005/8/layout/default"/>
    <dgm:cxn modelId="{50F85E5C-E785-4013-A5BF-A7E8CD06D114}" type="presParOf" srcId="{8127B500-4481-46E9-98A1-6CD28F2BA4DC}" destId="{ABD513EF-4226-423B-8CAE-6D77FB371B58}" srcOrd="6" destOrd="0" presId="urn:microsoft.com/office/officeart/2005/8/layout/default"/>
    <dgm:cxn modelId="{DB80BDA9-E4B9-4BFB-85E9-0A329C51C01E}" type="presParOf" srcId="{8127B500-4481-46E9-98A1-6CD28F2BA4DC}" destId="{EBEF5922-1C36-4D89-8035-DDEAC80CC73B}" srcOrd="7" destOrd="0" presId="urn:microsoft.com/office/officeart/2005/8/layout/default"/>
    <dgm:cxn modelId="{A9EFAAEA-F843-4033-891F-CC7A0BAFBF98}" type="presParOf" srcId="{8127B500-4481-46E9-98A1-6CD28F2BA4DC}" destId="{D165834F-F8A1-4F1E-868F-5607354DA1EA}" srcOrd="8" destOrd="0" presId="urn:microsoft.com/office/officeart/2005/8/layout/default"/>
    <dgm:cxn modelId="{680A9C3B-61B5-41E4-9040-196EEC2EAEB1}" type="presParOf" srcId="{8127B500-4481-46E9-98A1-6CD28F2BA4DC}" destId="{4AEE17D4-88FD-4599-BFDE-5E31362CEA2A}" srcOrd="9" destOrd="0" presId="urn:microsoft.com/office/officeart/2005/8/layout/default"/>
    <dgm:cxn modelId="{8436CD59-D4D8-4864-B99D-CF80E0DAAA09}" type="presParOf" srcId="{8127B500-4481-46E9-98A1-6CD28F2BA4DC}" destId="{FB5B2658-3D4B-4DC3-8AEB-DE7444C7A60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A1D340-FABE-42FD-A90F-C2A3ED17A11F}" type="doc">
      <dgm:prSet loTypeId="urn:microsoft.com/office/officeart/2005/8/layout/vProcess5" loCatId="process" qsTypeId="urn:microsoft.com/office/officeart/2005/8/quickstyle/simple1" qsCatId="simple" csTypeId="urn:microsoft.com/office/officeart/2005/8/colors/accent0_2" csCatId="mainScheme" phldr="1"/>
      <dgm:spPr/>
      <dgm:t>
        <a:bodyPr/>
        <a:lstStyle/>
        <a:p>
          <a:endParaRPr lang="lv-LV"/>
        </a:p>
      </dgm:t>
    </dgm:pt>
    <dgm:pt modelId="{81EE6F4B-FAEB-485D-85BC-3FF88AF1EBEC}">
      <dgm:prSet phldrT="[Text]" custT="1"/>
      <dgm:spPr/>
      <dgm:t>
        <a:bodyPr/>
        <a:lstStyle/>
        <a:p>
          <a:pPr algn="l"/>
          <a:r>
            <a:rPr lang="de-AT" sz="2200" b="1" dirty="0">
              <a:highlight>
                <a:srgbClr val="00FF00"/>
              </a:highlight>
              <a:latin typeface="+mn-lt"/>
              <a:ea typeface="Cambria" panose="02040503050406030204" pitchFamily="18" charset="0"/>
            </a:rPr>
            <a:t>Part A </a:t>
          </a:r>
          <a:r>
            <a:rPr lang="hu-HU" sz="2200" b="1" dirty="0">
              <a:highlight>
                <a:srgbClr val="00FF00"/>
              </a:highlight>
              <a:latin typeface="+mn-lt"/>
              <a:ea typeface="Cambria" panose="02040503050406030204" pitchFamily="18" charset="0"/>
            </a:rPr>
            <a:t> </a:t>
          </a:r>
          <a:r>
            <a:rPr lang="de-AT" sz="1800" b="1" dirty="0">
              <a:latin typeface="+mn-lt"/>
              <a:ea typeface="Cambria" panose="02040503050406030204" pitchFamily="18" charset="0"/>
            </a:rPr>
            <a:t>–</a:t>
          </a:r>
          <a:r>
            <a:rPr lang="hu-HU" sz="1800" b="1" dirty="0">
              <a:latin typeface="+mn-lt"/>
              <a:ea typeface="Cambria" panose="02040503050406030204" pitchFamily="18" charset="0"/>
            </a:rPr>
            <a:t> </a:t>
          </a:r>
          <a:r>
            <a:rPr lang="de-AT" sz="1800" b="1" dirty="0">
              <a:latin typeface="+mn-lt"/>
              <a:ea typeface="Cambria" panose="02040503050406030204" pitchFamily="18" charset="0"/>
            </a:rPr>
            <a:t>administrative forms</a:t>
          </a:r>
          <a:r>
            <a:rPr lang="lv-LV" sz="1800" b="1" dirty="0">
              <a:latin typeface="+mn-lt"/>
              <a:ea typeface="Cambria" panose="02040503050406030204" pitchFamily="18" charset="0"/>
            </a:rPr>
            <a:t> </a:t>
          </a:r>
          <a:endParaRPr lang="lv-LV" sz="2200" b="1" dirty="0">
            <a:latin typeface="+mn-lt"/>
            <a:ea typeface="Cambria" panose="02040503050406030204" pitchFamily="18" charset="0"/>
          </a:endParaRPr>
        </a:p>
        <a:p>
          <a:pPr algn="l"/>
          <a:r>
            <a:rPr lang="en-US" sz="2000" b="0" i="0" u="none" strike="noStrike" baseline="0" dirty="0">
              <a:latin typeface="+mn-lt"/>
              <a:ea typeface="Cambria" panose="02040503050406030204" pitchFamily="18" charset="0"/>
            </a:rPr>
            <a:t>are filled</a:t>
          </a:r>
          <a:r>
            <a:rPr lang="lv-LV" sz="2000" b="0" i="0" u="none" strike="noStrike" baseline="0" dirty="0">
              <a:latin typeface="+mn-lt"/>
              <a:ea typeface="Cambria" panose="02040503050406030204" pitchFamily="18" charset="0"/>
            </a:rPr>
            <a:t> </a:t>
          </a:r>
          <a:r>
            <a:rPr lang="en-US" sz="2000" b="0" i="1" u="none" strike="noStrike" baseline="0" dirty="0">
              <a:latin typeface="+mn-lt"/>
              <a:ea typeface="Cambria" panose="02040503050406030204" pitchFamily="18" charset="0"/>
            </a:rPr>
            <a:t>on-line</a:t>
          </a:r>
          <a:r>
            <a:rPr lang="lv-LV" sz="2000" b="0" i="1" u="none" strike="noStrike" baseline="0" dirty="0">
              <a:latin typeface="+mn-lt"/>
              <a:ea typeface="Cambria" panose="02040503050406030204" pitchFamily="18" charset="0"/>
            </a:rPr>
            <a:t> </a:t>
          </a:r>
          <a:r>
            <a:rPr lang="lv-LV" sz="2000" b="0" i="1" u="none" strike="noStrike" baseline="0" dirty="0" err="1">
              <a:latin typeface="+mn-lt"/>
              <a:ea typeface="Cambria" panose="02040503050406030204" pitchFamily="18" charset="0"/>
            </a:rPr>
            <a:t>Funding&amp;Tenders</a:t>
          </a:r>
          <a:endParaRPr lang="lv-LV" sz="2000" dirty="0">
            <a:latin typeface="+mn-lt"/>
            <a:ea typeface="Cambria" panose="02040503050406030204" pitchFamily="18" charset="0"/>
          </a:endParaRPr>
        </a:p>
      </dgm:t>
    </dgm:pt>
    <dgm:pt modelId="{175A68CF-7372-48E9-B435-D290AC0F8403}" type="parTrans" cxnId="{CDA3BAA2-2DD9-466B-83CD-B85E8B7EF358}">
      <dgm:prSet/>
      <dgm:spPr/>
      <dgm:t>
        <a:bodyPr/>
        <a:lstStyle/>
        <a:p>
          <a:endParaRPr lang="lv-LV"/>
        </a:p>
      </dgm:t>
    </dgm:pt>
    <dgm:pt modelId="{A2EB0395-DA76-4E13-94A9-81B5DB7EC249}" type="sibTrans" cxnId="{CDA3BAA2-2DD9-466B-83CD-B85E8B7EF358}">
      <dgm:prSet/>
      <dgm:spPr/>
      <dgm:t>
        <a:bodyPr/>
        <a:lstStyle/>
        <a:p>
          <a:endParaRPr lang="lv-LV"/>
        </a:p>
      </dgm:t>
    </dgm:pt>
    <dgm:pt modelId="{F3C6ECBB-7CF1-47D6-B690-78CAE93499A2}">
      <dgm:prSet phldrT="[Text]" custT="1"/>
      <dgm:spPr/>
      <dgm:t>
        <a:bodyPr/>
        <a:lstStyle/>
        <a:p>
          <a:pPr algn="l"/>
          <a:r>
            <a:rPr lang="de-AT" sz="2200" b="1" dirty="0">
              <a:highlight>
                <a:srgbClr val="00FF00"/>
              </a:highlight>
              <a:latin typeface="+mn-lt"/>
              <a:ea typeface="Cambria" panose="02040503050406030204" pitchFamily="18" charset="0"/>
            </a:rPr>
            <a:t>Part B</a:t>
          </a:r>
          <a:r>
            <a:rPr lang="lv-LV" sz="2200" b="1" dirty="0">
              <a:highlight>
                <a:srgbClr val="00FF00"/>
              </a:highlight>
              <a:latin typeface="+mn-lt"/>
              <a:ea typeface="Cambria" panose="02040503050406030204" pitchFamily="18" charset="0"/>
            </a:rPr>
            <a:t>1</a:t>
          </a:r>
          <a:r>
            <a:rPr lang="de-AT" sz="2200" b="1" dirty="0">
              <a:highlight>
                <a:srgbClr val="00FF00"/>
              </a:highlight>
              <a:latin typeface="+mn-lt"/>
              <a:ea typeface="Cambria" panose="02040503050406030204" pitchFamily="18" charset="0"/>
            </a:rPr>
            <a:t> </a:t>
          </a:r>
          <a:r>
            <a:rPr lang="de-AT" sz="2200" b="1" dirty="0">
              <a:latin typeface="+mn-lt"/>
              <a:ea typeface="Cambria" panose="02040503050406030204" pitchFamily="18" charset="0"/>
            </a:rPr>
            <a:t>–</a:t>
          </a:r>
          <a:r>
            <a:rPr lang="hu-HU" sz="1800" b="1" dirty="0">
              <a:latin typeface="+mn-lt"/>
              <a:ea typeface="Cambria" panose="02040503050406030204" pitchFamily="18" charset="0"/>
            </a:rPr>
            <a:t> </a:t>
          </a:r>
          <a:r>
            <a:rPr lang="de-AT" sz="1800" b="1" dirty="0" err="1">
              <a:latin typeface="+mn-lt"/>
              <a:ea typeface="Cambria" panose="02040503050406030204" pitchFamily="18" charset="0"/>
            </a:rPr>
            <a:t>the</a:t>
          </a:r>
          <a:r>
            <a:rPr lang="de-AT" sz="1800" b="1" dirty="0">
              <a:latin typeface="+mn-lt"/>
              <a:ea typeface="Cambria" panose="02040503050406030204" pitchFamily="18" charset="0"/>
            </a:rPr>
            <a:t> </a:t>
          </a:r>
          <a:r>
            <a:rPr lang="de-AT" sz="1800" b="1" dirty="0" err="1">
              <a:latin typeface="+mn-lt"/>
              <a:ea typeface="Cambria" panose="02040503050406030204" pitchFamily="18" charset="0"/>
            </a:rPr>
            <a:t>proposal</a:t>
          </a:r>
          <a:r>
            <a:rPr lang="hu-HU" sz="1800" b="1" dirty="0">
              <a:latin typeface="+mn-lt"/>
              <a:ea typeface="Cambria" panose="02040503050406030204" pitchFamily="18" charset="0"/>
            </a:rPr>
            <a:t> (</a:t>
          </a:r>
          <a:r>
            <a:rPr lang="lv-LV" sz="1800" b="1" dirty="0">
              <a:latin typeface="+mn-lt"/>
              <a:ea typeface="Cambria" panose="02040503050406030204" pitchFamily="18" charset="0"/>
            </a:rPr>
            <a:t>max 10 pages PDF</a:t>
          </a:r>
          <a:r>
            <a:rPr lang="hu-HU" sz="1800" b="1" dirty="0">
              <a:latin typeface="+mn-lt"/>
              <a:ea typeface="Cambria" panose="02040503050406030204" pitchFamily="18" charset="0"/>
            </a:rPr>
            <a:t> </a:t>
          </a:r>
          <a:r>
            <a:rPr lang="hu-HU" sz="1800" b="1" dirty="0" err="1">
              <a:latin typeface="+mn-lt"/>
              <a:ea typeface="Cambria" panose="02040503050406030204" pitchFamily="18" charset="0"/>
            </a:rPr>
            <a:t>uploaded</a:t>
          </a:r>
          <a:r>
            <a:rPr lang="lv-LV" sz="1800" b="1" dirty="0">
              <a:latin typeface="+mn-lt"/>
              <a:ea typeface="Cambria" panose="02040503050406030204" pitchFamily="18" charset="0"/>
            </a:rPr>
            <a:t>) </a:t>
          </a:r>
        </a:p>
        <a:p>
          <a:pPr algn="l"/>
          <a:r>
            <a:rPr lang="lv-LV" altLang="de-DE" sz="1600" b="1" dirty="0">
              <a:latin typeface="+mn-lt"/>
              <a:ea typeface="Cambria" panose="02040503050406030204" pitchFamily="18" charset="0"/>
              <a:cs typeface="ＭＳ Ｐゴシック" pitchFamily="-72" charset="-128"/>
            </a:rPr>
            <a:t>#</a:t>
          </a:r>
          <a:r>
            <a:rPr lang="en-GB" altLang="de-DE" sz="1600" b="1" dirty="0">
              <a:latin typeface="+mn-lt"/>
              <a:ea typeface="Cambria" panose="02040503050406030204" pitchFamily="18" charset="0"/>
              <a:cs typeface="ＭＳ Ｐゴシック" pitchFamily="-72" charset="-128"/>
            </a:rPr>
            <a:t>Excellence</a:t>
          </a:r>
        </a:p>
        <a:p>
          <a:pPr algn="l"/>
          <a:r>
            <a:rPr lang="lv-LV" altLang="de-DE" sz="1600" b="1" dirty="0">
              <a:latin typeface="+mn-lt"/>
              <a:ea typeface="Cambria" panose="02040503050406030204" pitchFamily="18" charset="0"/>
              <a:cs typeface="ＭＳ Ｐゴシック" pitchFamily="-72" charset="-128"/>
            </a:rPr>
            <a:t>#</a:t>
          </a:r>
          <a:r>
            <a:rPr lang="en-GB" altLang="de-DE" sz="1600" b="1" dirty="0">
              <a:latin typeface="+mn-lt"/>
              <a:ea typeface="Cambria" panose="02040503050406030204" pitchFamily="18" charset="0"/>
              <a:cs typeface="ＭＳ Ｐゴシック" pitchFamily="-72" charset="-128"/>
            </a:rPr>
            <a:t>Impact</a:t>
          </a:r>
        </a:p>
        <a:p>
          <a:pPr algn="l"/>
          <a:r>
            <a:rPr lang="lv-LV" altLang="de-DE" sz="1600" b="1" dirty="0">
              <a:latin typeface="+mn-lt"/>
              <a:ea typeface="Cambria" panose="02040503050406030204" pitchFamily="18" charset="0"/>
              <a:cs typeface="ＭＳ Ｐゴシック" pitchFamily="-72" charset="-128"/>
            </a:rPr>
            <a:t>#</a:t>
          </a:r>
          <a:r>
            <a:rPr lang="en-GB" altLang="de-DE" sz="1600" b="1" dirty="0">
              <a:latin typeface="+mn-lt"/>
              <a:ea typeface="Cambria" panose="02040503050406030204" pitchFamily="18" charset="0"/>
              <a:cs typeface="ＭＳ Ｐゴシック" pitchFamily="-72" charset="-128"/>
            </a:rPr>
            <a:t>Implementation</a:t>
          </a:r>
          <a:r>
            <a:rPr lang="en-GB" altLang="de-DE" sz="1600" dirty="0">
              <a:latin typeface="+mn-lt"/>
              <a:ea typeface="Cambria" panose="02040503050406030204" pitchFamily="18" charset="0"/>
              <a:cs typeface="ＭＳ Ｐゴシック" pitchFamily="-72" charset="-128"/>
            </a:rPr>
            <a:t>, incl. Gantt Chart</a:t>
          </a:r>
          <a:endParaRPr lang="lv-LV" sz="1600" dirty="0">
            <a:latin typeface="+mn-lt"/>
            <a:ea typeface="Cambria" panose="02040503050406030204" pitchFamily="18" charset="0"/>
          </a:endParaRPr>
        </a:p>
      </dgm:t>
    </dgm:pt>
    <dgm:pt modelId="{9E7EECB8-0066-4753-B09C-67314F253A8C}" type="parTrans" cxnId="{ECBED604-50F5-48FE-AC79-D381FA4ACDF9}">
      <dgm:prSet/>
      <dgm:spPr/>
      <dgm:t>
        <a:bodyPr/>
        <a:lstStyle/>
        <a:p>
          <a:endParaRPr lang="lv-LV"/>
        </a:p>
      </dgm:t>
    </dgm:pt>
    <dgm:pt modelId="{91FAD672-20DE-48DD-B9C3-F37D0CDEC515}" type="sibTrans" cxnId="{ECBED604-50F5-48FE-AC79-D381FA4ACDF9}">
      <dgm:prSet/>
      <dgm:spPr/>
      <dgm:t>
        <a:bodyPr/>
        <a:lstStyle/>
        <a:p>
          <a:endParaRPr lang="lv-LV"/>
        </a:p>
      </dgm:t>
    </dgm:pt>
    <dgm:pt modelId="{0FC234E3-F127-40D5-A0E7-5BA10B3D2A86}">
      <dgm:prSet phldrT="[Text]" custT="1"/>
      <dgm:spPr/>
      <dgm:t>
        <a:bodyPr/>
        <a:lstStyle/>
        <a:p>
          <a:r>
            <a:rPr lang="de-AT" sz="2200" b="1" dirty="0">
              <a:highlight>
                <a:srgbClr val="00FF00"/>
              </a:highlight>
              <a:latin typeface="+mn-lt"/>
              <a:ea typeface="Cambria" panose="02040503050406030204" pitchFamily="18" charset="0"/>
            </a:rPr>
            <a:t>Part B</a:t>
          </a:r>
          <a:r>
            <a:rPr lang="lv-LV" sz="2200" b="1" dirty="0">
              <a:highlight>
                <a:srgbClr val="00FF00"/>
              </a:highlight>
              <a:latin typeface="+mn-lt"/>
              <a:ea typeface="Cambria" panose="02040503050406030204" pitchFamily="18" charset="0"/>
            </a:rPr>
            <a:t>2</a:t>
          </a:r>
          <a:r>
            <a:rPr lang="hu-HU" sz="2200" b="1" dirty="0">
              <a:highlight>
                <a:srgbClr val="00FF00"/>
              </a:highlight>
              <a:latin typeface="+mn-lt"/>
              <a:ea typeface="Cambria" panose="02040503050406030204" pitchFamily="18" charset="0"/>
            </a:rPr>
            <a:t> </a:t>
          </a:r>
          <a:r>
            <a:rPr lang="de-AT" sz="1600" b="1" dirty="0">
              <a:latin typeface="+mn-lt"/>
              <a:ea typeface="Cambria" panose="02040503050406030204" pitchFamily="18" charset="0"/>
            </a:rPr>
            <a:t>– </a:t>
          </a:r>
          <a:r>
            <a:rPr lang="lv-LV" sz="1800" b="1" dirty="0">
              <a:latin typeface="+mn-lt"/>
              <a:ea typeface="Cambria" panose="02040503050406030204" pitchFamily="18" charset="0"/>
            </a:rPr>
            <a:t>no page limit, PDF uploaded</a:t>
          </a:r>
          <a:endParaRPr lang="lv-LV" altLang="de-DE" sz="1800" b="1" dirty="0">
            <a:latin typeface="+mn-lt"/>
            <a:ea typeface="Cambria" panose="02040503050406030204" pitchFamily="18" charset="0"/>
            <a:cs typeface="ＭＳ Ｐゴシック" pitchFamily="-72" charset="-128"/>
          </a:endParaRPr>
        </a:p>
        <a:p>
          <a:r>
            <a:rPr lang="lv-LV" altLang="de-DE" sz="1600" b="1" dirty="0">
              <a:latin typeface="+mn-lt"/>
              <a:ea typeface="Cambria" panose="02040503050406030204" pitchFamily="18" charset="0"/>
              <a:cs typeface="ＭＳ Ｐゴシック" pitchFamily="-72" charset="-128"/>
            </a:rPr>
            <a:t>#</a:t>
          </a:r>
          <a:r>
            <a:rPr lang="en-GB" altLang="de-DE" sz="1600" b="1" dirty="0">
              <a:latin typeface="+mn-lt"/>
              <a:ea typeface="Cambria" panose="02040503050406030204" pitchFamily="18" charset="0"/>
              <a:cs typeface="ＭＳ Ｐゴシック" pitchFamily="-72" charset="-128"/>
            </a:rPr>
            <a:t>CV of the Researcher</a:t>
          </a:r>
          <a:r>
            <a:rPr lang="lv-LV" altLang="de-DE" sz="1600" b="1" dirty="0">
              <a:latin typeface="+mn-lt"/>
              <a:ea typeface="Cambria" panose="02040503050406030204" pitchFamily="18" charset="0"/>
              <a:cs typeface="ＭＳ Ｐゴシック" pitchFamily="-72" charset="-128"/>
            </a:rPr>
            <a:t> </a:t>
          </a:r>
        </a:p>
        <a:p>
          <a:r>
            <a:rPr lang="lv-LV" altLang="de-DE" sz="1600" b="1" dirty="0">
              <a:latin typeface="+mn-lt"/>
              <a:ea typeface="Cambria" panose="02040503050406030204" pitchFamily="18" charset="0"/>
              <a:cs typeface="ＭＳ Ｐゴシック" pitchFamily="-72" charset="-128"/>
            </a:rPr>
            <a:t>#</a:t>
          </a:r>
          <a:r>
            <a:rPr lang="en-GB" altLang="de-DE" sz="1600" b="1" dirty="0">
              <a:latin typeface="+mn-lt"/>
              <a:ea typeface="Cambria" panose="02040503050406030204" pitchFamily="18" charset="0"/>
              <a:cs typeface="ＭＳ Ｐゴシック" pitchFamily="-72" charset="-128"/>
            </a:rPr>
            <a:t>Capacities of the Participating Organisations</a:t>
          </a:r>
          <a:r>
            <a:rPr lang="lv-LV" altLang="de-DE" sz="1600" b="1" dirty="0">
              <a:latin typeface="+mn-lt"/>
              <a:ea typeface="Cambria" panose="02040503050406030204" pitchFamily="18" charset="0"/>
              <a:cs typeface="ＭＳ Ｐゴシック" pitchFamily="-72" charset="-128"/>
            </a:rPr>
            <a:t> </a:t>
          </a:r>
        </a:p>
        <a:p>
          <a:r>
            <a:rPr lang="lv-LV" altLang="de-DE" sz="1600" b="1" dirty="0">
              <a:latin typeface="+mn-lt"/>
              <a:ea typeface="Cambria" panose="02040503050406030204" pitchFamily="18" charset="0"/>
              <a:cs typeface="ＭＳ Ｐゴシック" pitchFamily="-72" charset="-128"/>
            </a:rPr>
            <a:t>#</a:t>
          </a:r>
          <a:r>
            <a:rPr lang="en-GB" altLang="de-DE" sz="1600" b="1" dirty="0">
              <a:latin typeface="+mn-lt"/>
              <a:ea typeface="Cambria" panose="02040503050406030204" pitchFamily="18" charset="0"/>
              <a:cs typeface="ＭＳ Ｐゴシック" pitchFamily="-72" charset="-128"/>
            </a:rPr>
            <a:t>Letter of Commitment of Partner Organisations </a:t>
          </a:r>
          <a:r>
            <a:rPr lang="en-GB" altLang="de-DE" sz="1600" b="1" dirty="0">
              <a:latin typeface="+mn-lt"/>
              <a:ea typeface="Cambria" panose="02040503050406030204" pitchFamily="18" charset="0"/>
              <a:cs typeface="ＭＳ Ｐゴシック" pitchFamily="-72" charset="-128"/>
              <a:sym typeface="Wingdings" panose="05000000000000000000" pitchFamily="2" charset="2"/>
            </a:rPr>
            <a:t></a:t>
          </a:r>
          <a:r>
            <a:rPr lang="lv-LV" altLang="de-DE" sz="1600" b="1" dirty="0">
              <a:latin typeface="+mn-lt"/>
              <a:ea typeface="Cambria" panose="02040503050406030204" pitchFamily="18" charset="0"/>
              <a:cs typeface="ＭＳ Ｐゴシック" pitchFamily="-72" charset="-128"/>
              <a:sym typeface="Wingdings" panose="05000000000000000000" pitchFamily="2" charset="2"/>
            </a:rPr>
            <a:t> GF</a:t>
          </a:r>
          <a:endParaRPr lang="sk-SK" altLang="de-DE" sz="1600" b="1" dirty="0">
            <a:latin typeface="+mn-lt"/>
            <a:ea typeface="Cambria" panose="02040503050406030204" pitchFamily="18" charset="0"/>
            <a:cs typeface="ＭＳ Ｐゴシック" pitchFamily="-72" charset="-128"/>
            <a:sym typeface="Wingdings" panose="05000000000000000000" pitchFamily="2" charset="2"/>
          </a:endParaRPr>
        </a:p>
        <a:p>
          <a:r>
            <a:rPr lang="lv-LV" altLang="de-DE" sz="1600" b="1" dirty="0">
              <a:latin typeface="+mn-lt"/>
              <a:ea typeface="Cambria" panose="02040503050406030204" pitchFamily="18" charset="0"/>
              <a:cs typeface="ＭＳ Ｐゴシック" pitchFamily="-72" charset="-128"/>
            </a:rPr>
            <a:t>#</a:t>
          </a:r>
          <a:r>
            <a:rPr lang="sk-SK" altLang="de-DE" sz="1600" b="1" dirty="0" err="1">
              <a:latin typeface="+mn-lt"/>
              <a:ea typeface="Cambria" panose="02040503050406030204" pitchFamily="18" charset="0"/>
              <a:cs typeface="ＭＳ Ｐゴシック" pitchFamily="-72" charset="-128"/>
            </a:rPr>
            <a:t>Ethical</a:t>
          </a:r>
          <a:r>
            <a:rPr lang="sk-SK" altLang="de-DE" sz="1600" b="1" dirty="0">
              <a:latin typeface="+mn-lt"/>
              <a:ea typeface="Cambria" panose="02040503050406030204" pitchFamily="18" charset="0"/>
              <a:cs typeface="ＭＳ Ｐゴシック" pitchFamily="-72" charset="-128"/>
            </a:rPr>
            <a:t> </a:t>
          </a:r>
          <a:r>
            <a:rPr lang="sk-SK" altLang="de-DE" sz="1600" b="1" dirty="0" err="1">
              <a:latin typeface="+mn-lt"/>
              <a:ea typeface="Cambria" panose="02040503050406030204" pitchFamily="18" charset="0"/>
              <a:cs typeface="ＭＳ Ｐゴシック" pitchFamily="-72" charset="-128"/>
            </a:rPr>
            <a:t>aspects</a:t>
          </a:r>
          <a:endParaRPr lang="lv-LV" sz="1600" b="1" dirty="0">
            <a:latin typeface="+mn-lt"/>
            <a:ea typeface="Cambria" panose="02040503050406030204" pitchFamily="18" charset="0"/>
          </a:endParaRPr>
        </a:p>
      </dgm:t>
    </dgm:pt>
    <dgm:pt modelId="{ECC83E54-CE15-43D5-B19F-B081A7F1F73E}" type="parTrans" cxnId="{09F4F5A4-0572-4CA2-AAC3-833CDD66249F}">
      <dgm:prSet/>
      <dgm:spPr/>
      <dgm:t>
        <a:bodyPr/>
        <a:lstStyle/>
        <a:p>
          <a:endParaRPr lang="lv-LV"/>
        </a:p>
      </dgm:t>
    </dgm:pt>
    <dgm:pt modelId="{4E4B67B9-91C0-4E5E-97FC-79911AF738AB}" type="sibTrans" cxnId="{09F4F5A4-0572-4CA2-AAC3-833CDD66249F}">
      <dgm:prSet/>
      <dgm:spPr/>
      <dgm:t>
        <a:bodyPr/>
        <a:lstStyle/>
        <a:p>
          <a:endParaRPr lang="lv-LV"/>
        </a:p>
      </dgm:t>
    </dgm:pt>
    <dgm:pt modelId="{AD295BF3-6006-4854-A3CB-03628C042533}" type="pres">
      <dgm:prSet presAssocID="{DDA1D340-FABE-42FD-A90F-C2A3ED17A11F}" presName="outerComposite" presStyleCnt="0">
        <dgm:presLayoutVars>
          <dgm:chMax val="5"/>
          <dgm:dir/>
          <dgm:resizeHandles val="exact"/>
        </dgm:presLayoutVars>
      </dgm:prSet>
      <dgm:spPr/>
    </dgm:pt>
    <dgm:pt modelId="{DE5281D1-97FE-4C2E-AFEB-D38FED909640}" type="pres">
      <dgm:prSet presAssocID="{DDA1D340-FABE-42FD-A90F-C2A3ED17A11F}" presName="dummyMaxCanvas" presStyleCnt="0">
        <dgm:presLayoutVars/>
      </dgm:prSet>
      <dgm:spPr/>
    </dgm:pt>
    <dgm:pt modelId="{95D4BDEB-11D0-48C6-8580-1D2EFE4AD298}" type="pres">
      <dgm:prSet presAssocID="{DDA1D340-FABE-42FD-A90F-C2A3ED17A11F}" presName="ThreeNodes_1" presStyleLbl="node1" presStyleIdx="0" presStyleCnt="3" custLinFactNeighborX="13235">
        <dgm:presLayoutVars>
          <dgm:bulletEnabled val="1"/>
        </dgm:presLayoutVars>
      </dgm:prSet>
      <dgm:spPr/>
    </dgm:pt>
    <dgm:pt modelId="{0910B398-43BD-4F39-87A6-EA76A86BC20A}" type="pres">
      <dgm:prSet presAssocID="{DDA1D340-FABE-42FD-A90F-C2A3ED17A11F}" presName="ThreeNodes_2" presStyleLbl="node1" presStyleIdx="1" presStyleCnt="3" custLinFactNeighborX="4412" custLinFactNeighborY="-1282">
        <dgm:presLayoutVars>
          <dgm:bulletEnabled val="1"/>
        </dgm:presLayoutVars>
      </dgm:prSet>
      <dgm:spPr/>
    </dgm:pt>
    <dgm:pt modelId="{1F24095E-6073-47CA-906F-D0AE03A04493}" type="pres">
      <dgm:prSet presAssocID="{DDA1D340-FABE-42FD-A90F-C2A3ED17A11F}" presName="ThreeNodes_3" presStyleLbl="node1" presStyleIdx="2" presStyleCnt="3" custScaleX="99999" custLinFactNeighborX="-5201" custLinFactNeighborY="-2866">
        <dgm:presLayoutVars>
          <dgm:bulletEnabled val="1"/>
        </dgm:presLayoutVars>
      </dgm:prSet>
      <dgm:spPr/>
    </dgm:pt>
    <dgm:pt modelId="{028F7673-D66F-40EB-B0F9-4CC0DD015B55}" type="pres">
      <dgm:prSet presAssocID="{DDA1D340-FABE-42FD-A90F-C2A3ED17A11F}" presName="ThreeConn_1-2" presStyleLbl="fgAccFollowNode1" presStyleIdx="0" presStyleCnt="2">
        <dgm:presLayoutVars>
          <dgm:bulletEnabled val="1"/>
        </dgm:presLayoutVars>
      </dgm:prSet>
      <dgm:spPr/>
    </dgm:pt>
    <dgm:pt modelId="{06697CCA-C506-43A6-B8B0-BBC5E4ABCD6B}" type="pres">
      <dgm:prSet presAssocID="{DDA1D340-FABE-42FD-A90F-C2A3ED17A11F}" presName="ThreeConn_2-3" presStyleLbl="fgAccFollowNode1" presStyleIdx="1" presStyleCnt="2">
        <dgm:presLayoutVars>
          <dgm:bulletEnabled val="1"/>
        </dgm:presLayoutVars>
      </dgm:prSet>
      <dgm:spPr/>
    </dgm:pt>
    <dgm:pt modelId="{8754107F-7531-4B2E-98FA-7DDB361BF12C}" type="pres">
      <dgm:prSet presAssocID="{DDA1D340-FABE-42FD-A90F-C2A3ED17A11F}" presName="ThreeNodes_1_text" presStyleLbl="node1" presStyleIdx="2" presStyleCnt="3">
        <dgm:presLayoutVars>
          <dgm:bulletEnabled val="1"/>
        </dgm:presLayoutVars>
      </dgm:prSet>
      <dgm:spPr/>
    </dgm:pt>
    <dgm:pt modelId="{7E4C847C-70D8-4ED5-AFFD-40079609326F}" type="pres">
      <dgm:prSet presAssocID="{DDA1D340-FABE-42FD-A90F-C2A3ED17A11F}" presName="ThreeNodes_2_text" presStyleLbl="node1" presStyleIdx="2" presStyleCnt="3">
        <dgm:presLayoutVars>
          <dgm:bulletEnabled val="1"/>
        </dgm:presLayoutVars>
      </dgm:prSet>
      <dgm:spPr/>
    </dgm:pt>
    <dgm:pt modelId="{4E7C78A9-ECDD-4F4C-AAEE-1FAC9BE14610}" type="pres">
      <dgm:prSet presAssocID="{DDA1D340-FABE-42FD-A90F-C2A3ED17A11F}" presName="ThreeNodes_3_text" presStyleLbl="node1" presStyleIdx="2" presStyleCnt="3">
        <dgm:presLayoutVars>
          <dgm:bulletEnabled val="1"/>
        </dgm:presLayoutVars>
      </dgm:prSet>
      <dgm:spPr/>
    </dgm:pt>
  </dgm:ptLst>
  <dgm:cxnLst>
    <dgm:cxn modelId="{851B9004-0241-4DFB-B4BB-D9C5E6A8FDE6}" type="presOf" srcId="{91FAD672-20DE-48DD-B9C3-F37D0CDEC515}" destId="{06697CCA-C506-43A6-B8B0-BBC5E4ABCD6B}" srcOrd="0" destOrd="0" presId="urn:microsoft.com/office/officeart/2005/8/layout/vProcess5"/>
    <dgm:cxn modelId="{ECBED604-50F5-48FE-AC79-D381FA4ACDF9}" srcId="{DDA1D340-FABE-42FD-A90F-C2A3ED17A11F}" destId="{F3C6ECBB-7CF1-47D6-B690-78CAE93499A2}" srcOrd="1" destOrd="0" parTransId="{9E7EECB8-0066-4753-B09C-67314F253A8C}" sibTransId="{91FAD672-20DE-48DD-B9C3-F37D0CDEC515}"/>
    <dgm:cxn modelId="{06232728-C0A7-46F5-952F-5F7423D2A712}" type="presOf" srcId="{81EE6F4B-FAEB-485D-85BC-3FF88AF1EBEC}" destId="{8754107F-7531-4B2E-98FA-7DDB361BF12C}" srcOrd="1" destOrd="0" presId="urn:microsoft.com/office/officeart/2005/8/layout/vProcess5"/>
    <dgm:cxn modelId="{319A3549-4FBD-4948-B5F7-728CCD50FD6C}" type="presOf" srcId="{A2EB0395-DA76-4E13-94A9-81B5DB7EC249}" destId="{028F7673-D66F-40EB-B0F9-4CC0DD015B55}" srcOrd="0" destOrd="0" presId="urn:microsoft.com/office/officeart/2005/8/layout/vProcess5"/>
    <dgm:cxn modelId="{F030EE58-AD13-4E3F-9E5C-8D7AEFBBD4CE}" type="presOf" srcId="{F3C6ECBB-7CF1-47D6-B690-78CAE93499A2}" destId="{0910B398-43BD-4F39-87A6-EA76A86BC20A}" srcOrd="0" destOrd="0" presId="urn:microsoft.com/office/officeart/2005/8/layout/vProcess5"/>
    <dgm:cxn modelId="{0A59DD79-FC8C-40BC-BB1E-3A3F9C3B582A}" type="presOf" srcId="{0FC234E3-F127-40D5-A0E7-5BA10B3D2A86}" destId="{4E7C78A9-ECDD-4F4C-AAEE-1FAC9BE14610}" srcOrd="1" destOrd="0" presId="urn:microsoft.com/office/officeart/2005/8/layout/vProcess5"/>
    <dgm:cxn modelId="{9231D15A-6CCE-4878-B666-8E94D1D983B1}" type="presOf" srcId="{DDA1D340-FABE-42FD-A90F-C2A3ED17A11F}" destId="{AD295BF3-6006-4854-A3CB-03628C042533}" srcOrd="0" destOrd="0" presId="urn:microsoft.com/office/officeart/2005/8/layout/vProcess5"/>
    <dgm:cxn modelId="{CDA3BAA2-2DD9-466B-83CD-B85E8B7EF358}" srcId="{DDA1D340-FABE-42FD-A90F-C2A3ED17A11F}" destId="{81EE6F4B-FAEB-485D-85BC-3FF88AF1EBEC}" srcOrd="0" destOrd="0" parTransId="{175A68CF-7372-48E9-B435-D290AC0F8403}" sibTransId="{A2EB0395-DA76-4E13-94A9-81B5DB7EC249}"/>
    <dgm:cxn modelId="{09F4F5A4-0572-4CA2-AAC3-833CDD66249F}" srcId="{DDA1D340-FABE-42FD-A90F-C2A3ED17A11F}" destId="{0FC234E3-F127-40D5-A0E7-5BA10B3D2A86}" srcOrd="2" destOrd="0" parTransId="{ECC83E54-CE15-43D5-B19F-B081A7F1F73E}" sibTransId="{4E4B67B9-91C0-4E5E-97FC-79911AF738AB}"/>
    <dgm:cxn modelId="{39F31CA5-A14F-48D7-8CF1-FE24A2DDFCE5}" type="presOf" srcId="{81EE6F4B-FAEB-485D-85BC-3FF88AF1EBEC}" destId="{95D4BDEB-11D0-48C6-8580-1D2EFE4AD298}" srcOrd="0" destOrd="0" presId="urn:microsoft.com/office/officeart/2005/8/layout/vProcess5"/>
    <dgm:cxn modelId="{61047DA8-0CED-4A8E-9578-1112445E6424}" type="presOf" srcId="{F3C6ECBB-7CF1-47D6-B690-78CAE93499A2}" destId="{7E4C847C-70D8-4ED5-AFFD-40079609326F}" srcOrd="1" destOrd="0" presId="urn:microsoft.com/office/officeart/2005/8/layout/vProcess5"/>
    <dgm:cxn modelId="{E551AEBC-E9D0-4450-9E52-F574BB6B3C50}" type="presOf" srcId="{0FC234E3-F127-40D5-A0E7-5BA10B3D2A86}" destId="{1F24095E-6073-47CA-906F-D0AE03A04493}" srcOrd="0" destOrd="0" presId="urn:microsoft.com/office/officeart/2005/8/layout/vProcess5"/>
    <dgm:cxn modelId="{A7A32407-F38E-4E4B-B3E8-FFBF5D1BDDDF}" type="presParOf" srcId="{AD295BF3-6006-4854-A3CB-03628C042533}" destId="{DE5281D1-97FE-4C2E-AFEB-D38FED909640}" srcOrd="0" destOrd="0" presId="urn:microsoft.com/office/officeart/2005/8/layout/vProcess5"/>
    <dgm:cxn modelId="{BAC3A28D-15D9-487A-BCD7-7C018F585DE5}" type="presParOf" srcId="{AD295BF3-6006-4854-A3CB-03628C042533}" destId="{95D4BDEB-11D0-48C6-8580-1D2EFE4AD298}" srcOrd="1" destOrd="0" presId="urn:microsoft.com/office/officeart/2005/8/layout/vProcess5"/>
    <dgm:cxn modelId="{C0921434-7052-469E-9C15-AFCA7C605321}" type="presParOf" srcId="{AD295BF3-6006-4854-A3CB-03628C042533}" destId="{0910B398-43BD-4F39-87A6-EA76A86BC20A}" srcOrd="2" destOrd="0" presId="urn:microsoft.com/office/officeart/2005/8/layout/vProcess5"/>
    <dgm:cxn modelId="{7BF46EC8-F2F1-4FC0-BD9E-C41023327D7E}" type="presParOf" srcId="{AD295BF3-6006-4854-A3CB-03628C042533}" destId="{1F24095E-6073-47CA-906F-D0AE03A04493}" srcOrd="3" destOrd="0" presId="urn:microsoft.com/office/officeart/2005/8/layout/vProcess5"/>
    <dgm:cxn modelId="{8818825B-5926-48FB-8C87-26820A417331}" type="presParOf" srcId="{AD295BF3-6006-4854-A3CB-03628C042533}" destId="{028F7673-D66F-40EB-B0F9-4CC0DD015B55}" srcOrd="4" destOrd="0" presId="urn:microsoft.com/office/officeart/2005/8/layout/vProcess5"/>
    <dgm:cxn modelId="{B2D57C65-E793-4D7E-9D49-5C68262029B8}" type="presParOf" srcId="{AD295BF3-6006-4854-A3CB-03628C042533}" destId="{06697CCA-C506-43A6-B8B0-BBC5E4ABCD6B}" srcOrd="5" destOrd="0" presId="urn:microsoft.com/office/officeart/2005/8/layout/vProcess5"/>
    <dgm:cxn modelId="{B8796D45-0644-48C6-AB99-63AC9D573036}" type="presParOf" srcId="{AD295BF3-6006-4854-A3CB-03628C042533}" destId="{8754107F-7531-4B2E-98FA-7DDB361BF12C}" srcOrd="6" destOrd="0" presId="urn:microsoft.com/office/officeart/2005/8/layout/vProcess5"/>
    <dgm:cxn modelId="{E7FF412D-9E4F-425A-B54F-921377C3CBA6}" type="presParOf" srcId="{AD295BF3-6006-4854-A3CB-03628C042533}" destId="{7E4C847C-70D8-4ED5-AFFD-40079609326F}" srcOrd="7" destOrd="0" presId="urn:microsoft.com/office/officeart/2005/8/layout/vProcess5"/>
    <dgm:cxn modelId="{F2D0EC15-754D-4E9A-9F9C-7FBE30E1F2A0}" type="presParOf" srcId="{AD295BF3-6006-4854-A3CB-03628C042533}" destId="{4E7C78A9-ECDD-4F4C-AAEE-1FAC9BE14610}" srcOrd="8" destOrd="0" presId="urn:microsoft.com/office/officeart/2005/8/layout/vProcess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6AE63-FFDD-4120-BF9E-CC980C920BA5}">
      <dsp:nvSpPr>
        <dsp:cNvPr id="0" name=""/>
        <dsp:cNvSpPr/>
      </dsp:nvSpPr>
      <dsp:spPr>
        <a:xfrm>
          <a:off x="1942142" y="0"/>
          <a:ext cx="4549516" cy="2843448"/>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DE6C36-0992-4777-9B3C-3DC336EB2703}">
      <dsp:nvSpPr>
        <dsp:cNvPr id="0" name=""/>
        <dsp:cNvSpPr/>
      </dsp:nvSpPr>
      <dsp:spPr>
        <a:xfrm>
          <a:off x="2494726" y="1962547"/>
          <a:ext cx="118287" cy="11828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9E6B61-58DF-4C51-8C96-199A90A31E45}">
      <dsp:nvSpPr>
        <dsp:cNvPr id="0" name=""/>
        <dsp:cNvSpPr/>
      </dsp:nvSpPr>
      <dsp:spPr>
        <a:xfrm>
          <a:off x="2654542" y="1896981"/>
          <a:ext cx="1634471" cy="775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678" tIns="0" rIns="0" bIns="0" numCol="1" spcCol="1270" anchor="t" anchorCtr="0">
          <a:noAutofit/>
        </a:bodyPr>
        <a:lstStyle/>
        <a:p>
          <a:pPr marL="0" lvl="0" indent="0" algn="l" defTabSz="755650">
            <a:lnSpc>
              <a:spcPct val="90000"/>
            </a:lnSpc>
            <a:spcBef>
              <a:spcPct val="0"/>
            </a:spcBef>
            <a:spcAft>
              <a:spcPct val="35000"/>
            </a:spcAft>
            <a:buNone/>
          </a:pPr>
          <a:r>
            <a:rPr lang="hr-HR" sz="1700" kern="1200" dirty="0">
              <a:solidFill>
                <a:schemeClr val="accent1"/>
              </a:solidFill>
              <a:latin typeface="Arial" panose="020B0604020202020204" pitchFamily="34" charset="0"/>
              <a:cs typeface="Arial" panose="020B0604020202020204" pitchFamily="34" charset="0"/>
            </a:rPr>
            <a:t>Erasmus</a:t>
          </a:r>
          <a:r>
            <a:rPr lang="hr-HR" sz="1700" kern="1200" dirty="0">
              <a:solidFill>
                <a:schemeClr val="accent1"/>
              </a:solidFill>
            </a:rPr>
            <a:t> +</a:t>
          </a:r>
        </a:p>
      </dsp:txBody>
      <dsp:txXfrm>
        <a:off x="2654542" y="1896981"/>
        <a:ext cx="1634471" cy="775869"/>
      </dsp:txXfrm>
    </dsp:sp>
    <dsp:sp modelId="{018BDC83-8074-4654-9990-4C90CF2B902C}">
      <dsp:nvSpPr>
        <dsp:cNvPr id="0" name=""/>
        <dsp:cNvSpPr/>
      </dsp:nvSpPr>
      <dsp:spPr>
        <a:xfrm>
          <a:off x="3538841" y="1189698"/>
          <a:ext cx="213827" cy="21382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72CFED-D7B1-4C26-BA6B-617DC1E9BABE}">
      <dsp:nvSpPr>
        <dsp:cNvPr id="0" name=""/>
        <dsp:cNvSpPr/>
      </dsp:nvSpPr>
      <dsp:spPr>
        <a:xfrm>
          <a:off x="3840612" y="1159121"/>
          <a:ext cx="2073487" cy="63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303" tIns="0" rIns="0" bIns="0" numCol="1" spcCol="1270" anchor="t" anchorCtr="0">
          <a:noAutofit/>
        </a:bodyPr>
        <a:lstStyle/>
        <a:p>
          <a:pPr marL="0" lvl="0" indent="0" algn="l" defTabSz="711200">
            <a:lnSpc>
              <a:spcPct val="90000"/>
            </a:lnSpc>
            <a:spcBef>
              <a:spcPct val="0"/>
            </a:spcBef>
            <a:spcAft>
              <a:spcPct val="35000"/>
            </a:spcAft>
            <a:buNone/>
          </a:pPr>
          <a:r>
            <a:rPr lang="en-GB" sz="1600" kern="1200" noProof="0" dirty="0">
              <a:solidFill>
                <a:schemeClr val="accent1"/>
              </a:solidFill>
              <a:latin typeface="Arial" panose="020B0604020202020204" pitchFamily="34" charset="0"/>
              <a:cs typeface="Arial" panose="020B0604020202020204" pitchFamily="34" charset="0"/>
            </a:rPr>
            <a:t>Marie Sk</a:t>
          </a:r>
          <a:r>
            <a:rPr lang="en-GB" sz="1600" kern="1200" noProof="0" dirty="0">
              <a:solidFill>
                <a:schemeClr val="accent1"/>
              </a:solidFill>
              <a:latin typeface="Calibri" panose="020F0502020204030204" pitchFamily="34" charset="0"/>
              <a:cs typeface="Calibri" panose="020F0502020204030204" pitchFamily="34" charset="0"/>
            </a:rPr>
            <a:t>ł</a:t>
          </a:r>
          <a:r>
            <a:rPr lang="en-GB" sz="1600" kern="1200" noProof="0" dirty="0">
              <a:solidFill>
                <a:schemeClr val="accent1"/>
              </a:solidFill>
              <a:latin typeface="Arial" panose="020B0604020202020204" pitchFamily="34" charset="0"/>
              <a:cs typeface="Arial" panose="020B0604020202020204" pitchFamily="34" charset="0"/>
            </a:rPr>
            <a:t>odowska – Curie actions</a:t>
          </a:r>
        </a:p>
      </dsp:txBody>
      <dsp:txXfrm>
        <a:off x="3840612" y="1159121"/>
        <a:ext cx="2073487" cy="637466"/>
      </dsp:txXfrm>
    </dsp:sp>
    <dsp:sp modelId="{3500201B-D724-442F-B99D-2C413231D459}">
      <dsp:nvSpPr>
        <dsp:cNvPr id="0" name=""/>
        <dsp:cNvSpPr/>
      </dsp:nvSpPr>
      <dsp:spPr>
        <a:xfrm>
          <a:off x="4794507" y="719392"/>
          <a:ext cx="295718" cy="295718"/>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60AAA7-E632-42AF-B3EF-B3BFF8A2D2EC}">
      <dsp:nvSpPr>
        <dsp:cNvPr id="0" name=""/>
        <dsp:cNvSpPr/>
      </dsp:nvSpPr>
      <dsp:spPr>
        <a:xfrm>
          <a:off x="5142907" y="508176"/>
          <a:ext cx="2929579" cy="604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695" tIns="0" rIns="0" bIns="0" numCol="1" spcCol="1270" anchor="t" anchorCtr="0">
          <a:noAutofit/>
        </a:bodyPr>
        <a:lstStyle/>
        <a:p>
          <a:pPr marL="0" lvl="0" indent="0" algn="ctr" defTabSz="711200">
            <a:lnSpc>
              <a:spcPct val="90000"/>
            </a:lnSpc>
            <a:spcBef>
              <a:spcPct val="0"/>
            </a:spcBef>
            <a:spcAft>
              <a:spcPct val="35000"/>
            </a:spcAft>
            <a:buNone/>
          </a:pPr>
          <a:r>
            <a:rPr lang="en-GB" sz="1600" kern="1200" noProof="0" dirty="0">
              <a:solidFill>
                <a:schemeClr val="accent1"/>
              </a:solidFill>
              <a:latin typeface="Arial" panose="020B0604020202020204" pitchFamily="34" charset="0"/>
              <a:cs typeface="Arial" panose="020B0604020202020204" pitchFamily="34" charset="0"/>
            </a:rPr>
            <a:t>European Research Council -  ERC</a:t>
          </a:r>
        </a:p>
      </dsp:txBody>
      <dsp:txXfrm>
        <a:off x="5142907" y="508176"/>
        <a:ext cx="2929579" cy="6047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55BEB-3435-4499-B1F5-8F4274514BE5}">
      <dsp:nvSpPr>
        <dsp:cNvPr id="0" name=""/>
        <dsp:cNvSpPr/>
      </dsp:nvSpPr>
      <dsp:spPr>
        <a:xfrm>
          <a:off x="188808" y="752"/>
          <a:ext cx="2167856" cy="1975158"/>
        </a:xfrm>
        <a:prstGeom prst="rect">
          <a:avLst/>
        </a:prstGeom>
        <a:solidFill>
          <a:srgbClr val="0F54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b="1" kern="1200" dirty="0">
            <a:latin typeface="Arial" panose="020B0604020202020204" pitchFamily="34" charset="0"/>
            <a:cs typeface="Arial" panose="020B0604020202020204" pitchFamily="34" charset="0"/>
          </a:endParaRPr>
        </a:p>
        <a:p>
          <a:pPr marL="0" lvl="0" indent="0" algn="ctr" defTabSz="755650">
            <a:lnSpc>
              <a:spcPct val="90000"/>
            </a:lnSpc>
            <a:spcBef>
              <a:spcPct val="0"/>
            </a:spcBef>
            <a:spcAft>
              <a:spcPct val="35000"/>
            </a:spcAft>
            <a:buNone/>
          </a:pPr>
          <a:endParaRPr lang="en-US" sz="1700" b="1" kern="1200" dirty="0">
            <a:latin typeface="Arial" panose="020B0604020202020204" pitchFamily="34" charset="0"/>
            <a:cs typeface="Arial" panose="020B0604020202020204" pitchFamily="34" charset="0"/>
          </a:endParaRPr>
        </a:p>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Researchers’ training, skills and career development (all stages of career)</a:t>
          </a:r>
        </a:p>
      </dsp:txBody>
      <dsp:txXfrm>
        <a:off x="188808" y="752"/>
        <a:ext cx="2167856" cy="1975158"/>
      </dsp:txXfrm>
    </dsp:sp>
    <dsp:sp modelId="{E3C1CED3-5584-43F5-919C-464CBBFF2C69}">
      <dsp:nvSpPr>
        <dsp:cNvPr id="0" name=""/>
        <dsp:cNvSpPr/>
      </dsp:nvSpPr>
      <dsp:spPr>
        <a:xfrm>
          <a:off x="2455876" y="752"/>
          <a:ext cx="2167856" cy="1975158"/>
        </a:xfrm>
        <a:prstGeom prst="rect">
          <a:avLst/>
        </a:prstGeom>
        <a:solidFill>
          <a:srgbClr val="0F54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b="1" kern="1200" dirty="0">
            <a:latin typeface="Arial" panose="020B0604020202020204" pitchFamily="34" charset="0"/>
            <a:cs typeface="Arial" panose="020B0604020202020204" pitchFamily="34" charset="0"/>
          </a:endParaRPr>
        </a:p>
        <a:p>
          <a:pPr marL="0" lvl="0" indent="0" algn="ctr" defTabSz="755650">
            <a:lnSpc>
              <a:spcPct val="90000"/>
            </a:lnSpc>
            <a:spcBef>
              <a:spcPct val="0"/>
            </a:spcBef>
            <a:spcAft>
              <a:spcPct val="35000"/>
            </a:spcAft>
            <a:buNone/>
          </a:pPr>
          <a:endParaRPr lang="en-US" sz="1700" b="1" kern="1200" dirty="0">
            <a:latin typeface="Arial" panose="020B0604020202020204" pitchFamily="34" charset="0"/>
            <a:cs typeface="Arial" panose="020B0604020202020204" pitchFamily="34" charset="0"/>
          </a:endParaRPr>
        </a:p>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Excellent research in all domains (bottom-up approach)</a:t>
          </a:r>
        </a:p>
      </dsp:txBody>
      <dsp:txXfrm>
        <a:off x="2455876" y="752"/>
        <a:ext cx="2167856" cy="1975158"/>
      </dsp:txXfrm>
    </dsp:sp>
    <dsp:sp modelId="{9FE44FB5-5CFA-4458-9B92-6AF96CDACB21}">
      <dsp:nvSpPr>
        <dsp:cNvPr id="0" name=""/>
        <dsp:cNvSpPr/>
      </dsp:nvSpPr>
      <dsp:spPr>
        <a:xfrm>
          <a:off x="4722944" y="752"/>
          <a:ext cx="2167856" cy="1975158"/>
        </a:xfrm>
        <a:prstGeom prst="rect">
          <a:avLst/>
        </a:prstGeom>
        <a:solidFill>
          <a:srgbClr val="0F54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b="1" kern="1200" dirty="0">
            <a:latin typeface="Arial" panose="020B0604020202020204" pitchFamily="34" charset="0"/>
            <a:cs typeface="Arial" panose="020B0604020202020204" pitchFamily="34" charset="0"/>
          </a:endParaRPr>
        </a:p>
        <a:p>
          <a:pPr marL="0" lvl="0" indent="0" algn="ctr" defTabSz="755650">
            <a:lnSpc>
              <a:spcPct val="90000"/>
            </a:lnSpc>
            <a:spcBef>
              <a:spcPct val="0"/>
            </a:spcBef>
            <a:spcAft>
              <a:spcPct val="35000"/>
            </a:spcAft>
            <a:buNone/>
          </a:pPr>
          <a:endParaRPr lang="en-US" sz="1700" b="1" kern="1200" dirty="0">
            <a:latin typeface="Arial" panose="020B0604020202020204" pitchFamily="34" charset="0"/>
            <a:cs typeface="Arial" panose="020B0604020202020204" pitchFamily="34" charset="0"/>
          </a:endParaRPr>
        </a:p>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International, cross-sectoral &amp; interdisciplinary mobility</a:t>
          </a:r>
        </a:p>
      </dsp:txBody>
      <dsp:txXfrm>
        <a:off x="4722944" y="752"/>
        <a:ext cx="2167856" cy="1975158"/>
      </dsp:txXfrm>
    </dsp:sp>
    <dsp:sp modelId="{ABD513EF-4226-423B-8CAE-6D77FB371B58}">
      <dsp:nvSpPr>
        <dsp:cNvPr id="0" name=""/>
        <dsp:cNvSpPr/>
      </dsp:nvSpPr>
      <dsp:spPr>
        <a:xfrm>
          <a:off x="188808" y="2075122"/>
          <a:ext cx="2167856" cy="1975158"/>
        </a:xfrm>
        <a:prstGeom prst="rect">
          <a:avLst/>
        </a:prstGeom>
        <a:solidFill>
          <a:srgbClr val="0F54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b="1" kern="1200" dirty="0">
            <a:latin typeface="Arial" panose="020B0604020202020204" pitchFamily="34" charset="0"/>
            <a:cs typeface="Arial" panose="020B0604020202020204" pitchFamily="34" charset="0"/>
          </a:endParaRPr>
        </a:p>
        <a:p>
          <a:pPr marL="0" lvl="0" indent="0" algn="ctr" defTabSz="889000">
            <a:lnSpc>
              <a:spcPct val="90000"/>
            </a:lnSpc>
            <a:spcBef>
              <a:spcPct val="0"/>
            </a:spcBef>
            <a:spcAft>
              <a:spcPct val="35000"/>
            </a:spcAft>
            <a:buNone/>
          </a:pPr>
          <a:endParaRPr lang="en-US" sz="2000" b="1" kern="1200" dirty="0">
            <a:latin typeface="Arial" panose="020B0604020202020204" pitchFamily="34" charset="0"/>
            <a:cs typeface="Arial" panose="020B0604020202020204" pitchFamily="34" charset="0"/>
          </a:endParaRPr>
        </a:p>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Attractive working and employment conditions</a:t>
          </a:r>
        </a:p>
      </dsp:txBody>
      <dsp:txXfrm>
        <a:off x="188808" y="2075122"/>
        <a:ext cx="2167856" cy="1975158"/>
      </dsp:txXfrm>
    </dsp:sp>
    <dsp:sp modelId="{D165834F-F8A1-4F1E-868F-5607354DA1EA}">
      <dsp:nvSpPr>
        <dsp:cNvPr id="0" name=""/>
        <dsp:cNvSpPr/>
      </dsp:nvSpPr>
      <dsp:spPr>
        <a:xfrm>
          <a:off x="2455876" y="2075122"/>
          <a:ext cx="2167856" cy="1975158"/>
        </a:xfrm>
        <a:prstGeom prst="rect">
          <a:avLst/>
        </a:prstGeom>
        <a:solidFill>
          <a:srgbClr val="0F54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b="1" kern="1200" dirty="0">
            <a:latin typeface="Arial" panose="020B0604020202020204" pitchFamily="34" charset="0"/>
            <a:cs typeface="Arial" panose="020B0604020202020204" pitchFamily="34" charset="0"/>
          </a:endParaRPr>
        </a:p>
        <a:p>
          <a:pPr marL="0" lvl="0" indent="0" algn="ctr" defTabSz="755650">
            <a:lnSpc>
              <a:spcPct val="90000"/>
            </a:lnSpc>
            <a:spcBef>
              <a:spcPct val="0"/>
            </a:spcBef>
            <a:spcAft>
              <a:spcPct val="35000"/>
            </a:spcAft>
            <a:buNone/>
          </a:pPr>
          <a:endParaRPr lang="en-US" sz="1700" b="1" kern="1200" dirty="0">
            <a:latin typeface="Arial" panose="020B0604020202020204" pitchFamily="34" charset="0"/>
            <a:cs typeface="Arial" panose="020B0604020202020204" pitchFamily="34" charset="0"/>
          </a:endParaRPr>
        </a:p>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Structuring impact on </a:t>
          </a:r>
          <a:r>
            <a:rPr lang="en-US" sz="1700" b="1" kern="1200" dirty="0" err="1">
              <a:latin typeface="Arial" panose="020B0604020202020204" pitchFamily="34" charset="0"/>
              <a:cs typeface="Arial" panose="020B0604020202020204" pitchFamily="34" charset="0"/>
            </a:rPr>
            <a:t>organisations</a:t>
          </a:r>
          <a:r>
            <a:rPr lang="en-US" sz="1700" b="1" kern="1200" dirty="0">
              <a:latin typeface="Arial" panose="020B0604020202020204" pitchFamily="34" charset="0"/>
              <a:cs typeface="Arial" panose="020B0604020202020204" pitchFamily="34" charset="0"/>
            </a:rPr>
            <a:t> through excellent </a:t>
          </a:r>
          <a:r>
            <a:rPr lang="en-US" sz="1700" b="1" kern="1200" dirty="0" err="1">
              <a:latin typeface="Arial" panose="020B0604020202020204" pitchFamily="34" charset="0"/>
              <a:cs typeface="Arial" panose="020B0604020202020204" pitchFamily="34" charset="0"/>
            </a:rPr>
            <a:t>programmes</a:t>
          </a:r>
          <a:endParaRPr lang="en-US" sz="1700" b="1" kern="1200" dirty="0">
            <a:latin typeface="Arial" panose="020B0604020202020204" pitchFamily="34" charset="0"/>
            <a:cs typeface="Arial" panose="020B0604020202020204" pitchFamily="34" charset="0"/>
          </a:endParaRPr>
        </a:p>
      </dsp:txBody>
      <dsp:txXfrm>
        <a:off x="2455876" y="2075122"/>
        <a:ext cx="2167856" cy="1975158"/>
      </dsp:txXfrm>
    </dsp:sp>
    <dsp:sp modelId="{FB5B2658-3D4B-4DC3-8AEB-DE7444C7A60F}">
      <dsp:nvSpPr>
        <dsp:cNvPr id="0" name=""/>
        <dsp:cNvSpPr/>
      </dsp:nvSpPr>
      <dsp:spPr>
        <a:xfrm>
          <a:off x="4722944" y="2075122"/>
          <a:ext cx="2167856" cy="1975158"/>
        </a:xfrm>
        <a:prstGeom prst="rect">
          <a:avLst/>
        </a:prstGeom>
        <a:solidFill>
          <a:srgbClr val="0F54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b="1" kern="1200" dirty="0">
            <a:latin typeface="Arial" panose="020B0604020202020204" pitchFamily="34" charset="0"/>
            <a:cs typeface="Arial" panose="020B0604020202020204" pitchFamily="34" charset="0"/>
          </a:endParaRPr>
        </a:p>
        <a:p>
          <a:pPr marL="0" lvl="0" indent="0" algn="ctr" defTabSz="755650">
            <a:lnSpc>
              <a:spcPct val="90000"/>
            </a:lnSpc>
            <a:spcBef>
              <a:spcPct val="0"/>
            </a:spcBef>
            <a:spcAft>
              <a:spcPct val="35000"/>
            </a:spcAft>
            <a:buNone/>
          </a:pPr>
          <a:endParaRPr lang="en-US" sz="1700" b="1" kern="1200" dirty="0">
            <a:latin typeface="Arial" panose="020B0604020202020204" pitchFamily="34" charset="0"/>
            <a:cs typeface="Arial" panose="020B0604020202020204" pitchFamily="34" charset="0"/>
          </a:endParaRPr>
        </a:p>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Strong collaboration with industry and SMEs</a:t>
          </a:r>
        </a:p>
      </dsp:txBody>
      <dsp:txXfrm>
        <a:off x="4722944" y="2075122"/>
        <a:ext cx="2167856" cy="19751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4BDEB-11D0-48C6-8580-1D2EFE4AD298}">
      <dsp:nvSpPr>
        <dsp:cNvPr id="0" name=""/>
        <dsp:cNvSpPr/>
      </dsp:nvSpPr>
      <dsp:spPr>
        <a:xfrm>
          <a:off x="1044904" y="0"/>
          <a:ext cx="7895011" cy="1646120"/>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AT" sz="2200" b="1" kern="1200" dirty="0">
              <a:highlight>
                <a:srgbClr val="00FF00"/>
              </a:highlight>
              <a:latin typeface="+mn-lt"/>
              <a:ea typeface="Cambria" panose="02040503050406030204" pitchFamily="18" charset="0"/>
            </a:rPr>
            <a:t>Part A </a:t>
          </a:r>
          <a:r>
            <a:rPr lang="hu-HU" sz="2200" b="1" kern="1200" dirty="0">
              <a:highlight>
                <a:srgbClr val="00FF00"/>
              </a:highlight>
              <a:latin typeface="+mn-lt"/>
              <a:ea typeface="Cambria" panose="02040503050406030204" pitchFamily="18" charset="0"/>
            </a:rPr>
            <a:t> </a:t>
          </a:r>
          <a:r>
            <a:rPr lang="de-AT" sz="1800" b="1" kern="1200" dirty="0">
              <a:latin typeface="+mn-lt"/>
              <a:ea typeface="Cambria" panose="02040503050406030204" pitchFamily="18" charset="0"/>
            </a:rPr>
            <a:t>–</a:t>
          </a:r>
          <a:r>
            <a:rPr lang="hu-HU" sz="1800" b="1" kern="1200" dirty="0">
              <a:latin typeface="+mn-lt"/>
              <a:ea typeface="Cambria" panose="02040503050406030204" pitchFamily="18" charset="0"/>
            </a:rPr>
            <a:t> </a:t>
          </a:r>
          <a:r>
            <a:rPr lang="de-AT" sz="1800" b="1" kern="1200" dirty="0">
              <a:latin typeface="+mn-lt"/>
              <a:ea typeface="Cambria" panose="02040503050406030204" pitchFamily="18" charset="0"/>
            </a:rPr>
            <a:t>administrative forms</a:t>
          </a:r>
          <a:r>
            <a:rPr lang="lv-LV" sz="1800" b="1" kern="1200" dirty="0">
              <a:latin typeface="+mn-lt"/>
              <a:ea typeface="Cambria" panose="02040503050406030204" pitchFamily="18" charset="0"/>
            </a:rPr>
            <a:t> </a:t>
          </a:r>
          <a:endParaRPr lang="lv-LV" sz="2200" b="1" kern="1200" dirty="0">
            <a:latin typeface="+mn-lt"/>
            <a:ea typeface="Cambria" panose="02040503050406030204" pitchFamily="18" charset="0"/>
          </a:endParaRPr>
        </a:p>
        <a:p>
          <a:pPr marL="0" lvl="0" indent="0" algn="l" defTabSz="977900">
            <a:lnSpc>
              <a:spcPct val="90000"/>
            </a:lnSpc>
            <a:spcBef>
              <a:spcPct val="0"/>
            </a:spcBef>
            <a:spcAft>
              <a:spcPct val="35000"/>
            </a:spcAft>
            <a:buNone/>
          </a:pPr>
          <a:r>
            <a:rPr lang="en-US" sz="2000" b="0" i="0" u="none" strike="noStrike" kern="1200" baseline="0" dirty="0">
              <a:latin typeface="+mn-lt"/>
              <a:ea typeface="Cambria" panose="02040503050406030204" pitchFamily="18" charset="0"/>
            </a:rPr>
            <a:t>are filled</a:t>
          </a:r>
          <a:r>
            <a:rPr lang="lv-LV" sz="2000" b="0" i="0" u="none" strike="noStrike" kern="1200" baseline="0" dirty="0">
              <a:latin typeface="+mn-lt"/>
              <a:ea typeface="Cambria" panose="02040503050406030204" pitchFamily="18" charset="0"/>
            </a:rPr>
            <a:t> </a:t>
          </a:r>
          <a:r>
            <a:rPr lang="en-US" sz="2000" b="0" i="1" u="none" strike="noStrike" kern="1200" baseline="0" dirty="0">
              <a:latin typeface="+mn-lt"/>
              <a:ea typeface="Cambria" panose="02040503050406030204" pitchFamily="18" charset="0"/>
            </a:rPr>
            <a:t>on-line</a:t>
          </a:r>
          <a:r>
            <a:rPr lang="lv-LV" sz="2000" b="0" i="1" u="none" strike="noStrike" kern="1200" baseline="0" dirty="0">
              <a:latin typeface="+mn-lt"/>
              <a:ea typeface="Cambria" panose="02040503050406030204" pitchFamily="18" charset="0"/>
            </a:rPr>
            <a:t> </a:t>
          </a:r>
          <a:r>
            <a:rPr lang="lv-LV" sz="2000" b="0" i="1" u="none" strike="noStrike" kern="1200" baseline="0" dirty="0" err="1">
              <a:latin typeface="+mn-lt"/>
              <a:ea typeface="Cambria" panose="02040503050406030204" pitchFamily="18" charset="0"/>
            </a:rPr>
            <a:t>Funding&amp;Tenders</a:t>
          </a:r>
          <a:endParaRPr lang="lv-LV" sz="2000" kern="1200" dirty="0">
            <a:latin typeface="+mn-lt"/>
            <a:ea typeface="Cambria" panose="02040503050406030204" pitchFamily="18" charset="0"/>
          </a:endParaRPr>
        </a:p>
      </dsp:txBody>
      <dsp:txXfrm>
        <a:off x="1093117" y="48213"/>
        <a:ext cx="6118719" cy="1549694"/>
      </dsp:txXfrm>
    </dsp:sp>
    <dsp:sp modelId="{0910B398-43BD-4F39-87A6-EA76A86BC20A}">
      <dsp:nvSpPr>
        <dsp:cNvPr id="0" name=""/>
        <dsp:cNvSpPr/>
      </dsp:nvSpPr>
      <dsp:spPr>
        <a:xfrm>
          <a:off x="1044946" y="1899370"/>
          <a:ext cx="7895011" cy="1646120"/>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AT" sz="2200" b="1" kern="1200" dirty="0">
              <a:highlight>
                <a:srgbClr val="00FF00"/>
              </a:highlight>
              <a:latin typeface="+mn-lt"/>
              <a:ea typeface="Cambria" panose="02040503050406030204" pitchFamily="18" charset="0"/>
            </a:rPr>
            <a:t>Part B</a:t>
          </a:r>
          <a:r>
            <a:rPr lang="lv-LV" sz="2200" b="1" kern="1200" dirty="0">
              <a:highlight>
                <a:srgbClr val="00FF00"/>
              </a:highlight>
              <a:latin typeface="+mn-lt"/>
              <a:ea typeface="Cambria" panose="02040503050406030204" pitchFamily="18" charset="0"/>
            </a:rPr>
            <a:t>1</a:t>
          </a:r>
          <a:r>
            <a:rPr lang="de-AT" sz="2200" b="1" kern="1200" dirty="0">
              <a:highlight>
                <a:srgbClr val="00FF00"/>
              </a:highlight>
              <a:latin typeface="+mn-lt"/>
              <a:ea typeface="Cambria" panose="02040503050406030204" pitchFamily="18" charset="0"/>
            </a:rPr>
            <a:t> </a:t>
          </a:r>
          <a:r>
            <a:rPr lang="de-AT" sz="2200" b="1" kern="1200" dirty="0">
              <a:latin typeface="+mn-lt"/>
              <a:ea typeface="Cambria" panose="02040503050406030204" pitchFamily="18" charset="0"/>
            </a:rPr>
            <a:t>–</a:t>
          </a:r>
          <a:r>
            <a:rPr lang="hu-HU" sz="1800" b="1" kern="1200" dirty="0">
              <a:latin typeface="+mn-lt"/>
              <a:ea typeface="Cambria" panose="02040503050406030204" pitchFamily="18" charset="0"/>
            </a:rPr>
            <a:t> </a:t>
          </a:r>
          <a:r>
            <a:rPr lang="de-AT" sz="1800" b="1" kern="1200" dirty="0" err="1">
              <a:latin typeface="+mn-lt"/>
              <a:ea typeface="Cambria" panose="02040503050406030204" pitchFamily="18" charset="0"/>
            </a:rPr>
            <a:t>the</a:t>
          </a:r>
          <a:r>
            <a:rPr lang="de-AT" sz="1800" b="1" kern="1200" dirty="0">
              <a:latin typeface="+mn-lt"/>
              <a:ea typeface="Cambria" panose="02040503050406030204" pitchFamily="18" charset="0"/>
            </a:rPr>
            <a:t> </a:t>
          </a:r>
          <a:r>
            <a:rPr lang="de-AT" sz="1800" b="1" kern="1200" dirty="0" err="1">
              <a:latin typeface="+mn-lt"/>
              <a:ea typeface="Cambria" panose="02040503050406030204" pitchFamily="18" charset="0"/>
            </a:rPr>
            <a:t>proposal</a:t>
          </a:r>
          <a:r>
            <a:rPr lang="hu-HU" sz="1800" b="1" kern="1200" dirty="0">
              <a:latin typeface="+mn-lt"/>
              <a:ea typeface="Cambria" panose="02040503050406030204" pitchFamily="18" charset="0"/>
            </a:rPr>
            <a:t> (</a:t>
          </a:r>
          <a:r>
            <a:rPr lang="lv-LV" sz="1800" b="1" kern="1200" dirty="0">
              <a:latin typeface="+mn-lt"/>
              <a:ea typeface="Cambria" panose="02040503050406030204" pitchFamily="18" charset="0"/>
            </a:rPr>
            <a:t>max 10 pages PDF</a:t>
          </a:r>
          <a:r>
            <a:rPr lang="hu-HU" sz="1800" b="1" kern="1200" dirty="0">
              <a:latin typeface="+mn-lt"/>
              <a:ea typeface="Cambria" panose="02040503050406030204" pitchFamily="18" charset="0"/>
            </a:rPr>
            <a:t> </a:t>
          </a:r>
          <a:r>
            <a:rPr lang="hu-HU" sz="1800" b="1" kern="1200" dirty="0" err="1">
              <a:latin typeface="+mn-lt"/>
              <a:ea typeface="Cambria" panose="02040503050406030204" pitchFamily="18" charset="0"/>
            </a:rPr>
            <a:t>uploaded</a:t>
          </a:r>
          <a:r>
            <a:rPr lang="lv-LV" sz="1800" b="1" kern="1200" dirty="0">
              <a:latin typeface="+mn-lt"/>
              <a:ea typeface="Cambria" panose="02040503050406030204" pitchFamily="18" charset="0"/>
            </a:rPr>
            <a:t>) </a:t>
          </a:r>
        </a:p>
        <a:p>
          <a:pPr marL="0" lvl="0" indent="0" algn="l" defTabSz="977900">
            <a:lnSpc>
              <a:spcPct val="90000"/>
            </a:lnSpc>
            <a:spcBef>
              <a:spcPct val="0"/>
            </a:spcBef>
            <a:spcAft>
              <a:spcPct val="35000"/>
            </a:spcAft>
            <a:buNone/>
          </a:pPr>
          <a:r>
            <a:rPr lang="lv-LV" altLang="de-DE" sz="1600" b="1" kern="1200" dirty="0">
              <a:latin typeface="+mn-lt"/>
              <a:ea typeface="Cambria" panose="02040503050406030204" pitchFamily="18" charset="0"/>
              <a:cs typeface="ＭＳ Ｐゴシック" pitchFamily="-72" charset="-128"/>
            </a:rPr>
            <a:t>#</a:t>
          </a:r>
          <a:r>
            <a:rPr lang="en-GB" altLang="de-DE" sz="1600" b="1" kern="1200" dirty="0">
              <a:latin typeface="+mn-lt"/>
              <a:ea typeface="Cambria" panose="02040503050406030204" pitchFamily="18" charset="0"/>
              <a:cs typeface="ＭＳ Ｐゴシック" pitchFamily="-72" charset="-128"/>
            </a:rPr>
            <a:t>Excellence</a:t>
          </a:r>
        </a:p>
        <a:p>
          <a:pPr marL="0" lvl="0" indent="0" algn="l" defTabSz="977900">
            <a:lnSpc>
              <a:spcPct val="90000"/>
            </a:lnSpc>
            <a:spcBef>
              <a:spcPct val="0"/>
            </a:spcBef>
            <a:spcAft>
              <a:spcPct val="35000"/>
            </a:spcAft>
            <a:buNone/>
          </a:pPr>
          <a:r>
            <a:rPr lang="lv-LV" altLang="de-DE" sz="1600" b="1" kern="1200" dirty="0">
              <a:latin typeface="+mn-lt"/>
              <a:ea typeface="Cambria" panose="02040503050406030204" pitchFamily="18" charset="0"/>
              <a:cs typeface="ＭＳ Ｐゴシック" pitchFamily="-72" charset="-128"/>
            </a:rPr>
            <a:t>#</a:t>
          </a:r>
          <a:r>
            <a:rPr lang="en-GB" altLang="de-DE" sz="1600" b="1" kern="1200" dirty="0">
              <a:latin typeface="+mn-lt"/>
              <a:ea typeface="Cambria" panose="02040503050406030204" pitchFamily="18" charset="0"/>
              <a:cs typeface="ＭＳ Ｐゴシック" pitchFamily="-72" charset="-128"/>
            </a:rPr>
            <a:t>Impact</a:t>
          </a:r>
        </a:p>
        <a:p>
          <a:pPr marL="0" lvl="0" indent="0" algn="l" defTabSz="977900">
            <a:lnSpc>
              <a:spcPct val="90000"/>
            </a:lnSpc>
            <a:spcBef>
              <a:spcPct val="0"/>
            </a:spcBef>
            <a:spcAft>
              <a:spcPct val="35000"/>
            </a:spcAft>
            <a:buNone/>
          </a:pPr>
          <a:r>
            <a:rPr lang="lv-LV" altLang="de-DE" sz="1600" b="1" kern="1200" dirty="0">
              <a:latin typeface="+mn-lt"/>
              <a:ea typeface="Cambria" panose="02040503050406030204" pitchFamily="18" charset="0"/>
              <a:cs typeface="ＭＳ Ｐゴシック" pitchFamily="-72" charset="-128"/>
            </a:rPr>
            <a:t>#</a:t>
          </a:r>
          <a:r>
            <a:rPr lang="en-GB" altLang="de-DE" sz="1600" b="1" kern="1200" dirty="0">
              <a:latin typeface="+mn-lt"/>
              <a:ea typeface="Cambria" panose="02040503050406030204" pitchFamily="18" charset="0"/>
              <a:cs typeface="ＭＳ Ｐゴシック" pitchFamily="-72" charset="-128"/>
            </a:rPr>
            <a:t>Implementation</a:t>
          </a:r>
          <a:r>
            <a:rPr lang="en-GB" altLang="de-DE" sz="1600" kern="1200" dirty="0">
              <a:latin typeface="+mn-lt"/>
              <a:ea typeface="Cambria" panose="02040503050406030204" pitchFamily="18" charset="0"/>
              <a:cs typeface="ＭＳ Ｐゴシック" pitchFamily="-72" charset="-128"/>
            </a:rPr>
            <a:t>, incl. Gantt Chart</a:t>
          </a:r>
          <a:endParaRPr lang="lv-LV" sz="1600" kern="1200" dirty="0">
            <a:latin typeface="+mn-lt"/>
            <a:ea typeface="Cambria" panose="02040503050406030204" pitchFamily="18" charset="0"/>
          </a:endParaRPr>
        </a:p>
      </dsp:txBody>
      <dsp:txXfrm>
        <a:off x="1093159" y="1947583"/>
        <a:ext cx="6031988" cy="1549694"/>
      </dsp:txXfrm>
    </dsp:sp>
    <dsp:sp modelId="{1F24095E-6073-47CA-906F-D0AE03A04493}">
      <dsp:nvSpPr>
        <dsp:cNvPr id="0" name=""/>
        <dsp:cNvSpPr/>
      </dsp:nvSpPr>
      <dsp:spPr>
        <a:xfrm>
          <a:off x="982657" y="3793769"/>
          <a:ext cx="7894932" cy="1646120"/>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AT" sz="2200" b="1" kern="1200" dirty="0">
              <a:highlight>
                <a:srgbClr val="00FF00"/>
              </a:highlight>
              <a:latin typeface="+mn-lt"/>
              <a:ea typeface="Cambria" panose="02040503050406030204" pitchFamily="18" charset="0"/>
            </a:rPr>
            <a:t>Part B</a:t>
          </a:r>
          <a:r>
            <a:rPr lang="lv-LV" sz="2200" b="1" kern="1200" dirty="0">
              <a:highlight>
                <a:srgbClr val="00FF00"/>
              </a:highlight>
              <a:latin typeface="+mn-lt"/>
              <a:ea typeface="Cambria" panose="02040503050406030204" pitchFamily="18" charset="0"/>
            </a:rPr>
            <a:t>2</a:t>
          </a:r>
          <a:r>
            <a:rPr lang="hu-HU" sz="2200" b="1" kern="1200" dirty="0">
              <a:highlight>
                <a:srgbClr val="00FF00"/>
              </a:highlight>
              <a:latin typeface="+mn-lt"/>
              <a:ea typeface="Cambria" panose="02040503050406030204" pitchFamily="18" charset="0"/>
            </a:rPr>
            <a:t> </a:t>
          </a:r>
          <a:r>
            <a:rPr lang="de-AT" sz="1600" b="1" kern="1200" dirty="0">
              <a:latin typeface="+mn-lt"/>
              <a:ea typeface="Cambria" panose="02040503050406030204" pitchFamily="18" charset="0"/>
            </a:rPr>
            <a:t>– </a:t>
          </a:r>
          <a:r>
            <a:rPr lang="lv-LV" sz="1800" b="1" kern="1200" dirty="0">
              <a:latin typeface="+mn-lt"/>
              <a:ea typeface="Cambria" panose="02040503050406030204" pitchFamily="18" charset="0"/>
            </a:rPr>
            <a:t>no page limit, PDF uploaded</a:t>
          </a:r>
          <a:endParaRPr lang="lv-LV" altLang="de-DE" sz="1800" b="1" kern="1200" dirty="0">
            <a:latin typeface="+mn-lt"/>
            <a:ea typeface="Cambria" panose="02040503050406030204" pitchFamily="18" charset="0"/>
            <a:cs typeface="ＭＳ Ｐゴシック" pitchFamily="-72" charset="-128"/>
          </a:endParaRPr>
        </a:p>
        <a:p>
          <a:pPr marL="0" lvl="0" indent="0" algn="l" defTabSz="977900">
            <a:lnSpc>
              <a:spcPct val="90000"/>
            </a:lnSpc>
            <a:spcBef>
              <a:spcPct val="0"/>
            </a:spcBef>
            <a:spcAft>
              <a:spcPct val="35000"/>
            </a:spcAft>
            <a:buNone/>
          </a:pPr>
          <a:r>
            <a:rPr lang="lv-LV" altLang="de-DE" sz="1600" b="1" kern="1200" dirty="0">
              <a:latin typeface="+mn-lt"/>
              <a:ea typeface="Cambria" panose="02040503050406030204" pitchFamily="18" charset="0"/>
              <a:cs typeface="ＭＳ Ｐゴシック" pitchFamily="-72" charset="-128"/>
            </a:rPr>
            <a:t>#</a:t>
          </a:r>
          <a:r>
            <a:rPr lang="en-GB" altLang="de-DE" sz="1600" b="1" kern="1200" dirty="0">
              <a:latin typeface="+mn-lt"/>
              <a:ea typeface="Cambria" panose="02040503050406030204" pitchFamily="18" charset="0"/>
              <a:cs typeface="ＭＳ Ｐゴシック" pitchFamily="-72" charset="-128"/>
            </a:rPr>
            <a:t>CV of the Researcher</a:t>
          </a:r>
          <a:r>
            <a:rPr lang="lv-LV" altLang="de-DE" sz="1600" b="1" kern="1200" dirty="0">
              <a:latin typeface="+mn-lt"/>
              <a:ea typeface="Cambria" panose="02040503050406030204" pitchFamily="18" charset="0"/>
              <a:cs typeface="ＭＳ Ｐゴシック" pitchFamily="-72" charset="-128"/>
            </a:rPr>
            <a:t> </a:t>
          </a:r>
        </a:p>
        <a:p>
          <a:pPr marL="0" lvl="0" indent="0" algn="l" defTabSz="977900">
            <a:lnSpc>
              <a:spcPct val="90000"/>
            </a:lnSpc>
            <a:spcBef>
              <a:spcPct val="0"/>
            </a:spcBef>
            <a:spcAft>
              <a:spcPct val="35000"/>
            </a:spcAft>
            <a:buNone/>
          </a:pPr>
          <a:r>
            <a:rPr lang="lv-LV" altLang="de-DE" sz="1600" b="1" kern="1200" dirty="0">
              <a:latin typeface="+mn-lt"/>
              <a:ea typeface="Cambria" panose="02040503050406030204" pitchFamily="18" charset="0"/>
              <a:cs typeface="ＭＳ Ｐゴシック" pitchFamily="-72" charset="-128"/>
            </a:rPr>
            <a:t>#</a:t>
          </a:r>
          <a:r>
            <a:rPr lang="en-GB" altLang="de-DE" sz="1600" b="1" kern="1200" dirty="0">
              <a:latin typeface="+mn-lt"/>
              <a:ea typeface="Cambria" panose="02040503050406030204" pitchFamily="18" charset="0"/>
              <a:cs typeface="ＭＳ Ｐゴシック" pitchFamily="-72" charset="-128"/>
            </a:rPr>
            <a:t>Capacities of the Participating Organisations</a:t>
          </a:r>
          <a:r>
            <a:rPr lang="lv-LV" altLang="de-DE" sz="1600" b="1" kern="1200" dirty="0">
              <a:latin typeface="+mn-lt"/>
              <a:ea typeface="Cambria" panose="02040503050406030204" pitchFamily="18" charset="0"/>
              <a:cs typeface="ＭＳ Ｐゴシック" pitchFamily="-72" charset="-128"/>
            </a:rPr>
            <a:t> </a:t>
          </a:r>
        </a:p>
        <a:p>
          <a:pPr marL="0" lvl="0" indent="0" algn="l" defTabSz="977900">
            <a:lnSpc>
              <a:spcPct val="90000"/>
            </a:lnSpc>
            <a:spcBef>
              <a:spcPct val="0"/>
            </a:spcBef>
            <a:spcAft>
              <a:spcPct val="35000"/>
            </a:spcAft>
            <a:buNone/>
          </a:pPr>
          <a:r>
            <a:rPr lang="lv-LV" altLang="de-DE" sz="1600" b="1" kern="1200" dirty="0">
              <a:latin typeface="+mn-lt"/>
              <a:ea typeface="Cambria" panose="02040503050406030204" pitchFamily="18" charset="0"/>
              <a:cs typeface="ＭＳ Ｐゴシック" pitchFamily="-72" charset="-128"/>
            </a:rPr>
            <a:t>#</a:t>
          </a:r>
          <a:r>
            <a:rPr lang="en-GB" altLang="de-DE" sz="1600" b="1" kern="1200" dirty="0">
              <a:latin typeface="+mn-lt"/>
              <a:ea typeface="Cambria" panose="02040503050406030204" pitchFamily="18" charset="0"/>
              <a:cs typeface="ＭＳ Ｐゴシック" pitchFamily="-72" charset="-128"/>
            </a:rPr>
            <a:t>Letter of Commitment of Partner Organisations </a:t>
          </a:r>
          <a:r>
            <a:rPr lang="en-GB" altLang="de-DE" sz="1600" b="1" kern="1200" dirty="0">
              <a:latin typeface="+mn-lt"/>
              <a:ea typeface="Cambria" panose="02040503050406030204" pitchFamily="18" charset="0"/>
              <a:cs typeface="ＭＳ Ｐゴシック" pitchFamily="-72" charset="-128"/>
              <a:sym typeface="Wingdings" panose="05000000000000000000" pitchFamily="2" charset="2"/>
            </a:rPr>
            <a:t></a:t>
          </a:r>
          <a:r>
            <a:rPr lang="lv-LV" altLang="de-DE" sz="1600" b="1" kern="1200" dirty="0">
              <a:latin typeface="+mn-lt"/>
              <a:ea typeface="Cambria" panose="02040503050406030204" pitchFamily="18" charset="0"/>
              <a:cs typeface="ＭＳ Ｐゴシック" pitchFamily="-72" charset="-128"/>
              <a:sym typeface="Wingdings" panose="05000000000000000000" pitchFamily="2" charset="2"/>
            </a:rPr>
            <a:t> GF</a:t>
          </a:r>
          <a:endParaRPr lang="sk-SK" altLang="de-DE" sz="1600" b="1" kern="1200" dirty="0">
            <a:latin typeface="+mn-lt"/>
            <a:ea typeface="Cambria" panose="02040503050406030204" pitchFamily="18" charset="0"/>
            <a:cs typeface="ＭＳ Ｐゴシック" pitchFamily="-72" charset="-128"/>
            <a:sym typeface="Wingdings" panose="05000000000000000000" pitchFamily="2" charset="2"/>
          </a:endParaRPr>
        </a:p>
        <a:p>
          <a:pPr marL="0" lvl="0" indent="0" algn="l" defTabSz="977900">
            <a:lnSpc>
              <a:spcPct val="90000"/>
            </a:lnSpc>
            <a:spcBef>
              <a:spcPct val="0"/>
            </a:spcBef>
            <a:spcAft>
              <a:spcPct val="35000"/>
            </a:spcAft>
            <a:buNone/>
          </a:pPr>
          <a:r>
            <a:rPr lang="lv-LV" altLang="de-DE" sz="1600" b="1" kern="1200" dirty="0">
              <a:latin typeface="+mn-lt"/>
              <a:ea typeface="Cambria" panose="02040503050406030204" pitchFamily="18" charset="0"/>
              <a:cs typeface="ＭＳ Ｐゴシック" pitchFamily="-72" charset="-128"/>
            </a:rPr>
            <a:t>#</a:t>
          </a:r>
          <a:r>
            <a:rPr lang="sk-SK" altLang="de-DE" sz="1600" b="1" kern="1200" dirty="0" err="1">
              <a:latin typeface="+mn-lt"/>
              <a:ea typeface="Cambria" panose="02040503050406030204" pitchFamily="18" charset="0"/>
              <a:cs typeface="ＭＳ Ｐゴシック" pitchFamily="-72" charset="-128"/>
            </a:rPr>
            <a:t>Ethical</a:t>
          </a:r>
          <a:r>
            <a:rPr lang="sk-SK" altLang="de-DE" sz="1600" b="1" kern="1200" dirty="0">
              <a:latin typeface="+mn-lt"/>
              <a:ea typeface="Cambria" panose="02040503050406030204" pitchFamily="18" charset="0"/>
              <a:cs typeface="ＭＳ Ｐゴシック" pitchFamily="-72" charset="-128"/>
            </a:rPr>
            <a:t> </a:t>
          </a:r>
          <a:r>
            <a:rPr lang="sk-SK" altLang="de-DE" sz="1600" b="1" kern="1200" dirty="0" err="1">
              <a:latin typeface="+mn-lt"/>
              <a:ea typeface="Cambria" panose="02040503050406030204" pitchFamily="18" charset="0"/>
              <a:cs typeface="ＭＳ Ｐゴシック" pitchFamily="-72" charset="-128"/>
            </a:rPr>
            <a:t>aspects</a:t>
          </a:r>
          <a:endParaRPr lang="lv-LV" sz="1600" b="1" kern="1200" dirty="0">
            <a:latin typeface="+mn-lt"/>
            <a:ea typeface="Cambria" panose="02040503050406030204" pitchFamily="18" charset="0"/>
          </a:endParaRPr>
        </a:p>
      </dsp:txBody>
      <dsp:txXfrm>
        <a:off x="1030870" y="3841982"/>
        <a:ext cx="6031927" cy="1549694"/>
      </dsp:txXfrm>
    </dsp:sp>
    <dsp:sp modelId="{028F7673-D66F-40EB-B0F9-4CC0DD015B55}">
      <dsp:nvSpPr>
        <dsp:cNvPr id="0" name=""/>
        <dsp:cNvSpPr/>
      </dsp:nvSpPr>
      <dsp:spPr>
        <a:xfrm>
          <a:off x="6825033" y="1248307"/>
          <a:ext cx="1069978" cy="1069978"/>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lv-LV" sz="3600" kern="1200"/>
        </a:p>
      </dsp:txBody>
      <dsp:txXfrm>
        <a:off x="7065778" y="1248307"/>
        <a:ext cx="588488" cy="805158"/>
      </dsp:txXfrm>
    </dsp:sp>
    <dsp:sp modelId="{06697CCA-C506-43A6-B8B0-BBC5E4ABCD6B}">
      <dsp:nvSpPr>
        <dsp:cNvPr id="0" name=""/>
        <dsp:cNvSpPr/>
      </dsp:nvSpPr>
      <dsp:spPr>
        <a:xfrm>
          <a:off x="7521652" y="3157807"/>
          <a:ext cx="1069978" cy="1069978"/>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lv-LV" sz="3600" kern="1200"/>
        </a:p>
      </dsp:txBody>
      <dsp:txXfrm>
        <a:off x="7762397" y="3157807"/>
        <a:ext cx="588488" cy="80515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6FA097F6-4B42-466D-A760-01894C965196}" type="datetimeFigureOut">
              <a:rPr lang="sl-SI" smtClean="0"/>
              <a:t>13. 11. 2023</a:t>
            </a:fld>
            <a:endParaRPr lang="sl-SI"/>
          </a:p>
        </p:txBody>
      </p:sp>
      <p:sp>
        <p:nvSpPr>
          <p:cNvPr id="4" name="Označba mesta stranske slike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F0547879-40EF-45A4-9627-C789B0489B08}" type="slidenum">
              <a:rPr lang="sl-SI" smtClean="0"/>
              <a:t>‹#›</a:t>
            </a:fld>
            <a:endParaRPr lang="sl-SI"/>
          </a:p>
        </p:txBody>
      </p:sp>
    </p:spTree>
    <p:extLst>
      <p:ext uri="{BB962C8B-B14F-4D97-AF65-F5344CB8AC3E}">
        <p14:creationId xmlns:p14="http://schemas.microsoft.com/office/powerpoint/2010/main" val="2811132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you can read in the MSCA part</a:t>
            </a:r>
            <a:r>
              <a:rPr lang="en-GB" sz="1200" kern="1200" baseline="0" dirty="0">
                <a:solidFill>
                  <a:schemeClr val="tx1"/>
                </a:solidFill>
                <a:effectLst/>
                <a:latin typeface="+mn-lt"/>
                <a:ea typeface="+mn-ea"/>
                <a:cs typeface="+mn-cs"/>
              </a:rPr>
              <a:t> of the Horizon Europe Work Programme, MSCA projects “are encouraged” to adhere the Green Charter, not obliged.</a:t>
            </a:r>
          </a:p>
          <a:p>
            <a:r>
              <a:rPr lang="en-GB" sz="1200" kern="1200" baseline="0" dirty="0">
                <a:solidFill>
                  <a:schemeClr val="tx1"/>
                </a:solidFill>
                <a:effectLst/>
                <a:latin typeface="+mn-lt"/>
                <a:ea typeface="+mn-ea"/>
                <a:cs typeface="+mn-cs"/>
              </a:rPr>
              <a:t>E</a:t>
            </a:r>
            <a:r>
              <a:rPr lang="en-GB" sz="1200" kern="1200" dirty="0">
                <a:solidFill>
                  <a:schemeClr val="tx1"/>
                </a:solidFill>
                <a:effectLst/>
                <a:latin typeface="+mn-lt"/>
                <a:ea typeface="+mn-ea"/>
                <a:cs typeface="+mn-cs"/>
              </a:rPr>
              <a:t>ven though it is not mandatory, we hope that the Charter will work as a </a:t>
            </a:r>
            <a:r>
              <a:rPr lang="en-GB" sz="1200" b="1" kern="1200" dirty="0">
                <a:solidFill>
                  <a:schemeClr val="tx1"/>
                </a:solidFill>
                <a:effectLst/>
                <a:latin typeface="+mn-lt"/>
                <a:ea typeface="+mn-ea"/>
                <a:cs typeface="+mn-cs"/>
              </a:rPr>
              <a:t>soft tool</a:t>
            </a:r>
            <a:r>
              <a:rPr lang="en-GB" sz="1200" kern="1200" dirty="0">
                <a:solidFill>
                  <a:schemeClr val="tx1"/>
                </a:solidFill>
                <a:effectLst/>
                <a:latin typeface="+mn-lt"/>
                <a:ea typeface="+mn-ea"/>
                <a:cs typeface="+mn-cs"/>
              </a:rPr>
              <a:t> to increase awareness and promote greener practices.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Over the years, we will look at the </a:t>
            </a:r>
            <a:r>
              <a:rPr lang="en-GB" sz="1200" b="1" kern="1200" dirty="0">
                <a:solidFill>
                  <a:schemeClr val="tx1"/>
                </a:solidFill>
                <a:effectLst/>
                <a:latin typeface="+mn-lt"/>
                <a:ea typeface="+mn-ea"/>
                <a:cs typeface="+mn-cs"/>
              </a:rPr>
              <a:t>projects</a:t>
            </a:r>
            <a:r>
              <a:rPr lang="en-GB" sz="1200" kern="1200" dirty="0">
                <a:solidFill>
                  <a:schemeClr val="tx1"/>
                </a:solidFill>
                <a:effectLst/>
                <a:latin typeface="+mn-lt"/>
                <a:ea typeface="+mn-ea"/>
                <a:cs typeface="+mn-cs"/>
              </a:rPr>
              <a:t> funded, to see whether or not they are implementing the Charter. If not, we might have to think about more </a:t>
            </a:r>
            <a:r>
              <a:rPr lang="en-GB" sz="1200" b="1" kern="1200" dirty="0">
                <a:solidFill>
                  <a:schemeClr val="tx1"/>
                </a:solidFill>
                <a:effectLst/>
                <a:latin typeface="+mn-lt"/>
                <a:ea typeface="+mn-ea"/>
                <a:cs typeface="+mn-cs"/>
              </a:rPr>
              <a:t>binding measures</a:t>
            </a:r>
            <a:r>
              <a:rPr lang="en-GB" sz="1200" kern="1200" dirty="0">
                <a:solidFill>
                  <a:schemeClr val="tx1"/>
                </a:solidFill>
                <a:effectLst/>
                <a:latin typeface="+mn-lt"/>
                <a:ea typeface="+mn-ea"/>
                <a:cs typeface="+mn-cs"/>
              </a:rPr>
              <a:t> in the future (e.g. green</a:t>
            </a:r>
            <a:r>
              <a:rPr lang="en-GB" sz="1200" kern="1200" baseline="0" dirty="0">
                <a:solidFill>
                  <a:schemeClr val="tx1"/>
                </a:solidFill>
                <a:effectLst/>
                <a:latin typeface="+mn-lt"/>
                <a:ea typeface="+mn-ea"/>
                <a:cs typeface="+mn-cs"/>
              </a:rPr>
              <a:t> award criteria, green unit cost etc.)</a:t>
            </a:r>
            <a:r>
              <a:rPr lang="en-GB"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0F99D-98F0-4296-9779-25E8481AC6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4290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3.xml"/><Relationship Id="rId4" Type="http://schemas.openxmlformats.org/officeDocument/2006/relationships/image" Target="../media/image25.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Master" Target="../slideMasters/slideMaster13.xml"/><Relationship Id="rId4" Type="http://schemas.openxmlformats.org/officeDocument/2006/relationships/image" Target="../media/image35.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Master" Target="../slideMasters/slideMaster13.xml"/><Relationship Id="rId4" Type="http://schemas.openxmlformats.org/officeDocument/2006/relationships/image" Target="../media/image36.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Master" Target="../slideMasters/slideMaster13.xml"/><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Master" Target="../slideMasters/slideMaster13.xml"/><Relationship Id="rId4" Type="http://schemas.openxmlformats.org/officeDocument/2006/relationships/image" Target="../media/image38.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Master" Target="../slideMasters/slideMaster13.xml"/><Relationship Id="rId4" Type="http://schemas.openxmlformats.org/officeDocument/2006/relationships/image" Target="../media/image3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Master" Target="../slideMasters/slideMaster13.xml"/><Relationship Id="rId4" Type="http://schemas.openxmlformats.org/officeDocument/2006/relationships/image" Target="../media/image42.png"/></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png"/><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49.jpeg"/><Relationship Id="rId7"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Master" Target="../slideMasters/slideMaster16.xml"/><Relationship Id="rId6" Type="http://schemas.openxmlformats.org/officeDocument/2006/relationships/image" Target="../media/image52.png"/><Relationship Id="rId5" Type="http://schemas.openxmlformats.org/officeDocument/2006/relationships/image" Target="../media/image51.jpe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hyperlink" Target="https://www.linkedin.com/company/obzorje-evropa-slovenija/mycompany/verification/" TargetMode="Externa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1">
    <p:bg>
      <p:bgPr>
        <a:solidFill>
          <a:schemeClr val="bg2"/>
        </a:solidFill>
        <a:effectLst/>
      </p:bgPr>
    </p:bg>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6B126384-7A57-4920-A283-40EBB1B408DD}"/>
              </a:ext>
            </a:extLst>
          </p:cNvPr>
          <p:cNvSpPr/>
          <p:nvPr userDrawn="1"/>
        </p:nvSpPr>
        <p:spPr>
          <a:xfrm>
            <a:off x="3402480" y="675788"/>
            <a:ext cx="5541614" cy="5541379"/>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2" name="Titel 1">
            <a:extLst>
              <a:ext uri="{FF2B5EF4-FFF2-40B4-BE49-F238E27FC236}">
                <a16:creationId xmlns:a16="http://schemas.microsoft.com/office/drawing/2014/main" id="{62F327B6-6CFC-4DDB-9C33-78C7F92A0583}"/>
              </a:ext>
            </a:extLst>
          </p:cNvPr>
          <p:cNvSpPr>
            <a:spLocks noGrp="1"/>
          </p:cNvSpPr>
          <p:nvPr>
            <p:ph type="ctrTitle"/>
          </p:nvPr>
        </p:nvSpPr>
        <p:spPr>
          <a:xfrm>
            <a:off x="294363" y="2011869"/>
            <a:ext cx="9144000" cy="2387600"/>
          </a:xfrm>
        </p:spPr>
        <p:txBody>
          <a:bodyPr anchor="t"/>
          <a:lstStyle>
            <a:lvl1pPr algn="l">
              <a:defRPr sz="6000" cap="all" baseline="0">
                <a:solidFill>
                  <a:schemeClr val="accent1"/>
                </a:solidFill>
              </a:defRPr>
            </a:lvl1pPr>
          </a:lstStyle>
          <a:p>
            <a:r>
              <a:rPr lang="de-DE" dirty="0"/>
              <a:t>Mastertitelformat bearbeiten</a:t>
            </a:r>
            <a:endParaRPr lang="de-CH" dirty="0"/>
          </a:p>
        </p:txBody>
      </p:sp>
      <p:sp>
        <p:nvSpPr>
          <p:cNvPr id="7" name="Textfeld 6">
            <a:extLst>
              <a:ext uri="{FF2B5EF4-FFF2-40B4-BE49-F238E27FC236}">
                <a16:creationId xmlns:a16="http://schemas.microsoft.com/office/drawing/2014/main" id="{9360B301-3D17-4251-B525-F38EF32E6BB0}"/>
              </a:ext>
            </a:extLst>
          </p:cNvPr>
          <p:cNvSpPr txBox="1"/>
          <p:nvPr userDrawn="1"/>
        </p:nvSpPr>
        <p:spPr>
          <a:xfrm>
            <a:off x="294363" y="193435"/>
            <a:ext cx="4721402" cy="964709"/>
          </a:xfrm>
          <a:prstGeom prst="rect">
            <a:avLst/>
          </a:prstGeom>
          <a:noFill/>
        </p:spPr>
        <p:txBody>
          <a:bodyPr wrap="square" tIns="71997" rtlCol="0">
            <a:spAutoFit/>
          </a:bodyPr>
          <a:lstStyle/>
          <a:p>
            <a:pPr>
              <a:lnSpc>
                <a:spcPts val="2240"/>
              </a:lnSpc>
            </a:pPr>
            <a: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network of the </a:t>
            </a:r>
            <a:b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br>
            <a:r>
              <a:rPr lang="en-US" sz="1867" kern="1000" cap="all" baseline="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marie</a:t>
            </a:r>
            <a: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a:t>
            </a:r>
            <a:r>
              <a:rPr lang="en-US" sz="1867" kern="1000" cap="all" baseline="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sk</a:t>
            </a:r>
            <a:r>
              <a:rPr lang="en-US" sz="1867" cap="all" baseline="0" dirty="0" err="1">
                <a:solidFill>
                  <a:schemeClr val="accent1"/>
                </a:solidFill>
                <a:effectLst/>
                <a:latin typeface="ArialMT"/>
                <a:ea typeface="Arial" panose="020B0604020202020204" pitchFamily="34" charset="0"/>
                <a:cs typeface="ArialMT"/>
              </a:rPr>
              <a:t>ł</a:t>
            </a:r>
            <a:r>
              <a:rPr lang="en-US" sz="1867" kern="1000" cap="all" baseline="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odowska</a:t>
            </a:r>
            <a: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-curie actions</a:t>
            </a:r>
            <a:b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br>
            <a: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national contact points</a:t>
            </a:r>
            <a:endParaRPr lang="de-CH" sz="1867" cap="all" baseline="0" dirty="0">
              <a:solidFill>
                <a:schemeClr val="accent1"/>
              </a:solidFill>
            </a:endParaRPr>
          </a:p>
        </p:txBody>
      </p:sp>
      <p:pic>
        <p:nvPicPr>
          <p:cNvPr id="4" name="MSCA-NET_NEU">
            <a:hlinkClick r:id="" action="ppaction://media"/>
            <a:extLst>
              <a:ext uri="{FF2B5EF4-FFF2-40B4-BE49-F238E27FC236}">
                <a16:creationId xmlns:a16="http://schemas.microsoft.com/office/drawing/2014/main" id="{861DFD8C-724F-43EE-A505-7A0E210C7140}"/>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8666381" y="185383"/>
            <a:ext cx="3270912" cy="984749"/>
          </a:xfrm>
          <a:prstGeom prst="rect">
            <a:avLst/>
          </a:prstGeom>
        </p:spPr>
      </p:pic>
    </p:spTree>
    <p:extLst>
      <p:ext uri="{BB962C8B-B14F-4D97-AF65-F5344CB8AC3E}">
        <p14:creationId xmlns:p14="http://schemas.microsoft.com/office/powerpoint/2010/main" val="13608902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DCECCB84-F9BA-43D5-87BE-67443E8EF086}">
      <p15:sldGuideLst xmlns:p15="http://schemas.microsoft.com/office/powerpoint/2012/main">
        <p15:guide id="1" orient="horz" pos="2211">
          <p15:clr>
            <a:srgbClr val="FBAE40"/>
          </p15:clr>
        </p15:guide>
        <p15:guide id="2" pos="7675">
          <p15:clr>
            <a:srgbClr val="FBAE40"/>
          </p15:clr>
        </p15:guide>
        <p15:guide id="3" pos="1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F5D9DE1A-2282-494B-BD4D-71F98E523C24}" type="datetime1">
              <a:rPr lang="en-US" smtClean="0">
                <a:solidFill>
                  <a:prstClr val="black">
                    <a:tint val="75000"/>
                  </a:prstClr>
                </a:solidFill>
              </a:rPr>
              <a:t>11/13/2023</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r>
              <a:rPr lang="sv-SE">
                <a:solidFill>
                  <a:prstClr val="black">
                    <a:tint val="75000"/>
                  </a:prstClr>
                </a:solidFill>
              </a:rPr>
              <a:t>Stojan Sorčan, MVZI, NCP MSCA, 12. april 2023</a:t>
            </a:r>
            <a:endParaRPr lang="fr-BE">
              <a:solidFill>
                <a:prstClr val="black">
                  <a:tint val="75000"/>
                </a:prstClr>
              </a:solidFill>
            </a:endParaRPr>
          </a:p>
        </p:txBody>
      </p:sp>
      <p:sp>
        <p:nvSpPr>
          <p:cNvPr id="6" name="Slide Number Placeholder 5"/>
          <p:cNvSpPr>
            <a:spLocks noGrp="1"/>
          </p:cNvSpPr>
          <p:nvPr>
            <p:ph type="sldNum" sz="quarter" idx="12"/>
          </p:nvPr>
        </p:nvSpPr>
        <p:spPr/>
        <p:txBody>
          <a:bodyPr/>
          <a:lstStyle/>
          <a:p>
            <a:fld id="{2F8D2E46-35A1-4524-AE5B-CFFEE6C4B2C1}" type="slidenum">
              <a:rPr lang="fr-BE" smtClean="0">
                <a:solidFill>
                  <a:prstClr val="black">
                    <a:tint val="75000"/>
                  </a:prstClr>
                </a:solidFill>
              </a:rPr>
              <a:pPr/>
              <a:t>‹#›</a:t>
            </a:fld>
            <a:endParaRPr lang="fr-BE">
              <a:solidFill>
                <a:prstClr val="black">
                  <a:tint val="75000"/>
                </a:prstClr>
              </a:solidFill>
            </a:endParaRPr>
          </a:p>
        </p:txBody>
      </p:sp>
      <p:sp>
        <p:nvSpPr>
          <p:cNvPr id="9" name="Title 1"/>
          <p:cNvSpPr>
            <a:spLocks noGrp="1"/>
          </p:cNvSpPr>
          <p:nvPr>
            <p:ph type="title"/>
          </p:nvPr>
        </p:nvSpPr>
        <p:spPr>
          <a:xfrm>
            <a:off x="838200" y="365126"/>
            <a:ext cx="10515600" cy="964911"/>
          </a:xfrm>
        </p:spPr>
        <p:txBody>
          <a:bodyPr>
            <a:normAutofit/>
          </a:bodyPr>
          <a:lstStyle>
            <a:lvl1pPr>
              <a:defRPr sz="2800">
                <a:solidFill>
                  <a:srgbClr val="8D216B"/>
                </a:solidFill>
                <a:latin typeface="EC Square Sans Pro Medium" panose="020B0500000000020004" pitchFamily="34" charset="0"/>
              </a:defRPr>
            </a:lvl1pPr>
          </a:lstStyle>
          <a:p>
            <a:r>
              <a:rPr lang="en-US" dirty="0"/>
              <a:t>Click to edit Master title style</a:t>
            </a:r>
            <a:endParaRPr lang="fr-BE" dirty="0"/>
          </a:p>
        </p:txBody>
      </p:sp>
      <p:sp>
        <p:nvSpPr>
          <p:cNvPr id="10" name="Content Placeholder 2"/>
          <p:cNvSpPr>
            <a:spLocks noGrp="1"/>
          </p:cNvSpPr>
          <p:nvPr>
            <p:ph idx="1"/>
          </p:nvPr>
        </p:nvSpPr>
        <p:spPr>
          <a:xfrm>
            <a:off x="838200" y="1468583"/>
            <a:ext cx="10515600" cy="4708381"/>
          </a:xfrm>
        </p:spPr>
        <p:txBody>
          <a:bodyPr>
            <a:normAutofit/>
          </a:bodyPr>
          <a:lstStyle>
            <a:lvl1pPr>
              <a:defRPr sz="2400">
                <a:latin typeface="EC Square Sans Pro" panose="020B0506040000020004" pitchFamily="34" charset="0"/>
              </a:defRPr>
            </a:lvl1pPr>
            <a:lvl2pPr marL="685800" indent="-228600">
              <a:buFont typeface="Wingdings" panose="05000000000000000000" pitchFamily="2" charset="2"/>
              <a:buChar char="Ø"/>
              <a:defRPr sz="2000">
                <a:latin typeface="EC Square Sans Pro" panose="020B0506040000020004" pitchFamily="34" charset="0"/>
              </a:defRPr>
            </a:lvl2pPr>
            <a:lvl3pPr marL="1143000" indent="-228600">
              <a:buFont typeface="Wingdings" panose="05000000000000000000" pitchFamily="2" charset="2"/>
              <a:buChar char="ü"/>
              <a:defRPr sz="1800">
                <a:latin typeface="EC Square Sans Pro" panose="020B0506040000020004" pitchFamily="34" charset="0"/>
              </a:defRPr>
            </a:lvl3pPr>
            <a:lvl4pPr marL="1600200" indent="-228600">
              <a:buFont typeface="Courier New" panose="02070309020205020404" pitchFamily="49" charset="0"/>
              <a:buChar char="o"/>
              <a:defRPr sz="1600">
                <a:latin typeface="EC Square Sans Pro" panose="020B0506040000020004" pitchFamily="34" charset="0"/>
              </a:defRPr>
            </a:lvl4pPr>
            <a:lvl5pPr>
              <a:defRPr sz="1600">
                <a:latin typeface="EC Square Sans Pro" panose="020B050604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Tree>
    <p:extLst>
      <p:ext uri="{BB962C8B-B14F-4D97-AF65-F5344CB8AC3E}">
        <p14:creationId xmlns:p14="http://schemas.microsoft.com/office/powerpoint/2010/main" val="1441615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9" indent="0">
              <a:buNone/>
              <a:defRPr sz="2000" b="1"/>
            </a:lvl2pPr>
            <a:lvl3pPr marL="914359" indent="0">
              <a:buNone/>
              <a:defRPr sz="1799" b="1"/>
            </a:lvl3pPr>
            <a:lvl4pPr marL="1371538" indent="0">
              <a:buNone/>
              <a:defRPr sz="1600" b="1"/>
            </a:lvl4pPr>
            <a:lvl5pPr marL="1828718" indent="0">
              <a:buNone/>
              <a:defRPr sz="1600" b="1"/>
            </a:lvl5pPr>
            <a:lvl6pPr marL="2285897" indent="0">
              <a:buNone/>
              <a:defRPr sz="1600" b="1"/>
            </a:lvl6pPr>
            <a:lvl7pPr marL="2743077" indent="0">
              <a:buNone/>
              <a:defRPr sz="1600" b="1"/>
            </a:lvl7pPr>
            <a:lvl8pPr marL="3200255" indent="0">
              <a:buNone/>
              <a:defRPr sz="1600" b="1"/>
            </a:lvl8pPr>
            <a:lvl9pPr marL="3657434"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79" indent="0">
              <a:buNone/>
              <a:defRPr sz="2000" b="1"/>
            </a:lvl2pPr>
            <a:lvl3pPr marL="914359" indent="0">
              <a:buNone/>
              <a:defRPr sz="1799" b="1"/>
            </a:lvl3pPr>
            <a:lvl4pPr marL="1371538" indent="0">
              <a:buNone/>
              <a:defRPr sz="1600" b="1"/>
            </a:lvl4pPr>
            <a:lvl5pPr marL="1828718" indent="0">
              <a:buNone/>
              <a:defRPr sz="1600" b="1"/>
            </a:lvl5pPr>
            <a:lvl6pPr marL="2285897" indent="0">
              <a:buNone/>
              <a:defRPr sz="1600" b="1"/>
            </a:lvl6pPr>
            <a:lvl7pPr marL="2743077" indent="0">
              <a:buNone/>
              <a:defRPr sz="1600" b="1"/>
            </a:lvl7pPr>
            <a:lvl8pPr marL="3200255" indent="0">
              <a:buNone/>
              <a:defRPr sz="1600" b="1"/>
            </a:lvl8pPr>
            <a:lvl9pPr marL="3657434"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A9A917-59BC-4AD2-BA19-E0C19F894695}" type="datetimeFigureOut">
              <a:rPr lang="fr-BE" smtClean="0"/>
              <a:t>13-11-23</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15110900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A9A917-59BC-4AD2-BA19-E0C19F894695}" type="datetimeFigureOut">
              <a:rPr lang="fr-BE" smtClean="0"/>
              <a:t>13-11-23</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6293284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A9A917-59BC-4AD2-BA19-E0C19F894695}" type="datetimeFigureOut">
              <a:rPr lang="fr-BE" smtClean="0"/>
              <a:t>13-11-23</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30932165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9" indent="0">
              <a:buNone/>
              <a:defRPr sz="1200"/>
            </a:lvl3pPr>
            <a:lvl4pPr marL="1371538" indent="0">
              <a:buNone/>
              <a:defRPr sz="1000"/>
            </a:lvl4pPr>
            <a:lvl5pPr marL="1828718" indent="0">
              <a:buNone/>
              <a:defRPr sz="1000"/>
            </a:lvl5pPr>
            <a:lvl6pPr marL="2285897" indent="0">
              <a:buNone/>
              <a:defRPr sz="1000"/>
            </a:lvl6pPr>
            <a:lvl7pPr marL="2743077" indent="0">
              <a:buNone/>
              <a:defRPr sz="1000"/>
            </a:lvl7pPr>
            <a:lvl8pPr marL="3200255" indent="0">
              <a:buNone/>
              <a:defRPr sz="1000"/>
            </a:lvl8pPr>
            <a:lvl9pPr marL="36574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A9A917-59BC-4AD2-BA19-E0C19F894695}" type="datetimeFigureOut">
              <a:rPr lang="fr-BE" smtClean="0"/>
              <a:t>13-11-23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23363184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79" indent="0">
              <a:buNone/>
              <a:defRPr sz="2800"/>
            </a:lvl2pPr>
            <a:lvl3pPr marL="914359" indent="0">
              <a:buNone/>
              <a:defRPr sz="2400"/>
            </a:lvl3pPr>
            <a:lvl4pPr marL="1371538" indent="0">
              <a:buNone/>
              <a:defRPr sz="2000"/>
            </a:lvl4pPr>
            <a:lvl5pPr marL="1828718" indent="0">
              <a:buNone/>
              <a:defRPr sz="2000"/>
            </a:lvl5pPr>
            <a:lvl6pPr marL="2285897" indent="0">
              <a:buNone/>
              <a:defRPr sz="2000"/>
            </a:lvl6pPr>
            <a:lvl7pPr marL="2743077" indent="0">
              <a:buNone/>
              <a:defRPr sz="2000"/>
            </a:lvl7pPr>
            <a:lvl8pPr marL="3200255" indent="0">
              <a:buNone/>
              <a:defRPr sz="2000"/>
            </a:lvl8pPr>
            <a:lvl9pPr marL="365743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9" indent="0">
              <a:buNone/>
              <a:defRPr sz="1200"/>
            </a:lvl3pPr>
            <a:lvl4pPr marL="1371538" indent="0">
              <a:buNone/>
              <a:defRPr sz="1000"/>
            </a:lvl4pPr>
            <a:lvl5pPr marL="1828718" indent="0">
              <a:buNone/>
              <a:defRPr sz="1000"/>
            </a:lvl5pPr>
            <a:lvl6pPr marL="2285897" indent="0">
              <a:buNone/>
              <a:defRPr sz="1000"/>
            </a:lvl6pPr>
            <a:lvl7pPr marL="2743077" indent="0">
              <a:buNone/>
              <a:defRPr sz="1000"/>
            </a:lvl7pPr>
            <a:lvl8pPr marL="3200255" indent="0">
              <a:buNone/>
              <a:defRPr sz="1000"/>
            </a:lvl8pPr>
            <a:lvl9pPr marL="36574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A9A917-59BC-4AD2-BA19-E0C19F894695}" type="datetimeFigureOut">
              <a:rPr lang="fr-BE" smtClean="0"/>
              <a:t>13-11-23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968766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A9A917-59BC-4AD2-BA19-E0C19F894695}" type="datetimeFigureOut">
              <a:rPr lang="fr-BE" smtClean="0"/>
              <a:t>13-11-23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27034055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A9A917-59BC-4AD2-BA19-E0C19F894695}" type="datetimeFigureOut">
              <a:rPr lang="fr-BE" smtClean="0"/>
              <a:t>13-11-23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28488460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6"/>
            <a:ext cx="10515600" cy="964911"/>
          </a:xfrm>
        </p:spPr>
        <p:txBody>
          <a:bodyPr/>
          <a:lstStyle>
            <a:lvl1pPr>
              <a:defRPr b="0">
                <a:solidFill>
                  <a:srgbClr val="8D216B"/>
                </a:solidFill>
                <a:latin typeface="EC Square Sans Pro Medium" panose="020B0500000000020004" pitchFamily="34" charset="0"/>
              </a:defRPr>
            </a:lvl1pPr>
          </a:lstStyle>
          <a:p>
            <a:r>
              <a:rPr lang="en-US" dirty="0"/>
              <a:t>Click to edit Master title style</a:t>
            </a:r>
            <a:endParaRPr lang="fr-BE" dirty="0"/>
          </a:p>
        </p:txBody>
      </p:sp>
      <p:sp>
        <p:nvSpPr>
          <p:cNvPr id="3" name="Content Placeholder 2"/>
          <p:cNvSpPr>
            <a:spLocks noGrp="1"/>
          </p:cNvSpPr>
          <p:nvPr>
            <p:ph idx="1"/>
          </p:nvPr>
        </p:nvSpPr>
        <p:spPr>
          <a:xfrm>
            <a:off x="838201" y="1468584"/>
            <a:ext cx="10515600" cy="4708381"/>
          </a:xfrm>
        </p:spPr>
        <p:txBody>
          <a:bodyPr/>
          <a:lstStyle>
            <a:lvl1pPr>
              <a:defRPr>
                <a:latin typeface="EC Square Sans Pro" panose="020B0506040000020004" pitchFamily="34" charset="0"/>
              </a:defRPr>
            </a:lvl1pPr>
            <a:lvl2pPr marL="514327" indent="-171442">
              <a:buFont typeface="Wingdings" panose="05000000000000000000" pitchFamily="2" charset="2"/>
              <a:buChar char="Ø"/>
              <a:defRPr>
                <a:latin typeface="EC Square Sans Pro" panose="020B0506040000020004" pitchFamily="34" charset="0"/>
              </a:defRPr>
            </a:lvl2pPr>
            <a:lvl3pPr marL="857211" indent="-171442">
              <a:buFont typeface="Wingdings" panose="05000000000000000000" pitchFamily="2" charset="2"/>
              <a:buChar char="ü"/>
              <a:defRPr>
                <a:latin typeface="EC Square Sans Pro" panose="020B0506040000020004" pitchFamily="34" charset="0"/>
              </a:defRPr>
            </a:lvl3pPr>
            <a:lvl4pPr marL="1200096" indent="-171442">
              <a:buFont typeface="Courier New" panose="02070309020205020404" pitchFamily="49" charset="0"/>
              <a:buChar char="o"/>
              <a:defRPr>
                <a:latin typeface="EC Square Sans Pro" panose="020B0506040000020004" pitchFamily="34" charset="0"/>
              </a:defRPr>
            </a:lvl4pPr>
            <a:lvl5pPr>
              <a:defRPr>
                <a:latin typeface="EC Square Sans Pro" panose="020B050604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4" name="Date Placeholder 3"/>
          <p:cNvSpPr>
            <a:spLocks noGrp="1"/>
          </p:cNvSpPr>
          <p:nvPr>
            <p:ph type="dt" sz="half" idx="10"/>
          </p:nvPr>
        </p:nvSpPr>
        <p:spPr/>
        <p:txBody>
          <a:bodyPr/>
          <a:lstStyle/>
          <a:p>
            <a:fld id="{23A9A917-59BC-4AD2-BA19-E0C19F894695}" type="datetimeFigureOut">
              <a:rPr lang="fr-BE" smtClean="0"/>
              <a:t>13-11-23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3472573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elSlide1">
    <p:bg>
      <p:bgPr>
        <a:solidFill>
          <a:schemeClr val="bg2"/>
        </a:solidFill>
        <a:effectLst/>
      </p:bgPr>
    </p:bg>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6B126384-7A57-4920-A283-40EBB1B408DD}"/>
              </a:ext>
            </a:extLst>
          </p:cNvPr>
          <p:cNvSpPr/>
          <p:nvPr userDrawn="1"/>
        </p:nvSpPr>
        <p:spPr>
          <a:xfrm>
            <a:off x="3402480" y="675788"/>
            <a:ext cx="5541614" cy="5541379"/>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2" name="Titel 1">
            <a:extLst>
              <a:ext uri="{FF2B5EF4-FFF2-40B4-BE49-F238E27FC236}">
                <a16:creationId xmlns:a16="http://schemas.microsoft.com/office/drawing/2014/main" id="{62F327B6-6CFC-4DDB-9C33-78C7F92A0583}"/>
              </a:ext>
            </a:extLst>
          </p:cNvPr>
          <p:cNvSpPr>
            <a:spLocks noGrp="1"/>
          </p:cNvSpPr>
          <p:nvPr>
            <p:ph type="ctrTitle"/>
          </p:nvPr>
        </p:nvSpPr>
        <p:spPr>
          <a:xfrm>
            <a:off x="294363" y="2011869"/>
            <a:ext cx="9144000" cy="2387600"/>
          </a:xfrm>
        </p:spPr>
        <p:txBody>
          <a:bodyPr anchor="t"/>
          <a:lstStyle>
            <a:lvl1pPr algn="l">
              <a:defRPr sz="6000" cap="all" baseline="0">
                <a:solidFill>
                  <a:schemeClr val="accent1"/>
                </a:solidFill>
              </a:defRPr>
            </a:lvl1pPr>
          </a:lstStyle>
          <a:p>
            <a:r>
              <a:rPr lang="de-DE" dirty="0"/>
              <a:t>Mastertitelformat bearbeiten</a:t>
            </a:r>
            <a:endParaRPr lang="de-CH" dirty="0"/>
          </a:p>
        </p:txBody>
      </p:sp>
      <p:sp>
        <p:nvSpPr>
          <p:cNvPr id="7" name="Textfeld 6">
            <a:extLst>
              <a:ext uri="{FF2B5EF4-FFF2-40B4-BE49-F238E27FC236}">
                <a16:creationId xmlns:a16="http://schemas.microsoft.com/office/drawing/2014/main" id="{9360B301-3D17-4251-B525-F38EF32E6BB0}"/>
              </a:ext>
            </a:extLst>
          </p:cNvPr>
          <p:cNvSpPr txBox="1"/>
          <p:nvPr userDrawn="1"/>
        </p:nvSpPr>
        <p:spPr>
          <a:xfrm>
            <a:off x="294363" y="193435"/>
            <a:ext cx="4721402" cy="964709"/>
          </a:xfrm>
          <a:prstGeom prst="rect">
            <a:avLst/>
          </a:prstGeom>
          <a:noFill/>
        </p:spPr>
        <p:txBody>
          <a:bodyPr wrap="square" tIns="71997" rtlCol="0">
            <a:spAutoFit/>
          </a:bodyPr>
          <a:lstStyle/>
          <a:p>
            <a:pPr>
              <a:lnSpc>
                <a:spcPts val="2240"/>
              </a:lnSpc>
            </a:pPr>
            <a: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network of the </a:t>
            </a:r>
            <a:b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br>
            <a:r>
              <a:rPr lang="en-US" sz="1867" kern="1000" cap="all" baseline="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marie</a:t>
            </a:r>
            <a: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a:t>
            </a:r>
            <a:r>
              <a:rPr lang="en-US" sz="1867" kern="1000" cap="all" baseline="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sk</a:t>
            </a:r>
            <a:r>
              <a:rPr lang="en-US" sz="1867" cap="all" baseline="0" dirty="0" err="1">
                <a:solidFill>
                  <a:schemeClr val="accent1"/>
                </a:solidFill>
                <a:effectLst/>
                <a:latin typeface="ArialMT"/>
                <a:ea typeface="Arial" panose="020B0604020202020204" pitchFamily="34" charset="0"/>
                <a:cs typeface="ArialMT"/>
              </a:rPr>
              <a:t>ł</a:t>
            </a:r>
            <a:r>
              <a:rPr lang="en-US" sz="1867" kern="1000" cap="all" baseline="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odowska</a:t>
            </a:r>
            <a: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-curie actions</a:t>
            </a:r>
            <a:b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br>
            <a: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national contact points</a:t>
            </a:r>
            <a:endParaRPr lang="de-CH" sz="1867" cap="all" baseline="0" dirty="0">
              <a:solidFill>
                <a:schemeClr val="accent1"/>
              </a:solidFill>
            </a:endParaRPr>
          </a:p>
        </p:txBody>
      </p:sp>
      <p:pic>
        <p:nvPicPr>
          <p:cNvPr id="4" name="MSCA-NET_NEU">
            <a:hlinkClick r:id="" action="ppaction://media"/>
            <a:extLst>
              <a:ext uri="{FF2B5EF4-FFF2-40B4-BE49-F238E27FC236}">
                <a16:creationId xmlns:a16="http://schemas.microsoft.com/office/drawing/2014/main" id="{861DFD8C-724F-43EE-A505-7A0E210C7140}"/>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8666381" y="185383"/>
            <a:ext cx="3270912" cy="984749"/>
          </a:xfrm>
          <a:prstGeom prst="rect">
            <a:avLst/>
          </a:prstGeom>
        </p:spPr>
      </p:pic>
    </p:spTree>
    <p:extLst>
      <p:ext uri="{BB962C8B-B14F-4D97-AF65-F5344CB8AC3E}">
        <p14:creationId xmlns:p14="http://schemas.microsoft.com/office/powerpoint/2010/main" val="19614307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DCECCB84-F9BA-43D5-87BE-67443E8EF086}">
      <p15:sldGuideLst xmlns:p15="http://schemas.microsoft.com/office/powerpoint/2012/main">
        <p15:guide id="1" orient="horz" pos="2211">
          <p15:clr>
            <a:srgbClr val="FBAE40"/>
          </p15:clr>
        </p15:guide>
        <p15:guide id="2" pos="7675">
          <p15:clr>
            <a:srgbClr val="FBAE40"/>
          </p15:clr>
        </p15:guide>
        <p15:guide id="3" pos="188">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elSlide2">
    <p:bg>
      <p:bgPr>
        <a:solidFill>
          <a:schemeClr val="bg2"/>
        </a:solidFill>
        <a:effectLst/>
      </p:bgPr>
    </p:bg>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41668919-18B0-4551-BBA8-203C193CF9D9}"/>
              </a:ext>
            </a:extLst>
          </p:cNvPr>
          <p:cNvSpPr txBox="1"/>
          <p:nvPr userDrawn="1"/>
        </p:nvSpPr>
        <p:spPr>
          <a:xfrm>
            <a:off x="294362" y="202737"/>
            <a:ext cx="4552291" cy="831911"/>
          </a:xfrm>
          <a:prstGeom prst="rect">
            <a:avLst/>
          </a:prstGeom>
          <a:noFill/>
        </p:spPr>
        <p:txBody>
          <a:bodyPr wrap="square" tIns="71997" rtlCol="0">
            <a:spAutoFit/>
          </a:bodyPr>
          <a:lstStyle/>
          <a:p>
            <a:pPr>
              <a:lnSpc>
                <a:spcPts val="1867"/>
              </a:lnSpc>
            </a:pPr>
            <a:r>
              <a:rPr lang="en-US" sz="1563"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network of the </a:t>
            </a:r>
            <a:br>
              <a:rPr lang="en-US" sz="1563"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br>
            <a:r>
              <a:rPr lang="en-US" sz="1563" kern="1000" cap="all" baseline="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marie</a:t>
            </a:r>
            <a:r>
              <a:rPr lang="en-US" sz="1563"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a:t>
            </a:r>
            <a:r>
              <a:rPr lang="en-US" sz="1563" kern="1000" cap="all" baseline="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sk</a:t>
            </a:r>
            <a:r>
              <a:rPr lang="en-US" sz="1563" cap="all" baseline="0" dirty="0" err="1">
                <a:solidFill>
                  <a:schemeClr val="accent1"/>
                </a:solidFill>
                <a:effectLst/>
                <a:latin typeface="ArialMT"/>
                <a:ea typeface="Arial" panose="020B0604020202020204" pitchFamily="34" charset="0"/>
                <a:cs typeface="ArialMT"/>
              </a:rPr>
              <a:t>ł</a:t>
            </a:r>
            <a:r>
              <a:rPr lang="en-US" sz="1563" kern="1000" cap="all" baseline="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odowska</a:t>
            </a:r>
            <a:r>
              <a:rPr lang="en-US" sz="1563"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-curie actions</a:t>
            </a:r>
            <a:br>
              <a:rPr lang="en-US" sz="1563"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br>
            <a:r>
              <a:rPr lang="en-US" sz="1563"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national contact points</a:t>
            </a:r>
            <a:endParaRPr lang="de-CH" sz="1563" cap="all" baseline="0" dirty="0">
              <a:solidFill>
                <a:schemeClr val="accent1"/>
              </a:solidFill>
            </a:endParaRPr>
          </a:p>
        </p:txBody>
      </p:sp>
      <p:pic>
        <p:nvPicPr>
          <p:cNvPr id="3" name="MSCA-NET_NEU">
            <a:hlinkClick r:id="" action="ppaction://media"/>
            <a:extLst>
              <a:ext uri="{FF2B5EF4-FFF2-40B4-BE49-F238E27FC236}">
                <a16:creationId xmlns:a16="http://schemas.microsoft.com/office/drawing/2014/main" id="{85CE2D05-5519-4D1F-B51E-C866A7C8BF95}"/>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3018529" y="2549760"/>
            <a:ext cx="6154942" cy="1758480"/>
          </a:xfrm>
          <a:prstGeom prst="rect">
            <a:avLst/>
          </a:prstGeom>
        </p:spPr>
      </p:pic>
      <p:sp>
        <p:nvSpPr>
          <p:cNvPr id="8" name="Rechteck: abgerundete Ecken 9">
            <a:extLst>
              <a:ext uri="{FF2B5EF4-FFF2-40B4-BE49-F238E27FC236}">
                <a16:creationId xmlns:a16="http://schemas.microsoft.com/office/drawing/2014/main" id="{4D25E940-CE1A-0A4D-9BE7-7CD167138F56}"/>
              </a:ext>
            </a:extLst>
          </p:cNvPr>
          <p:cNvSpPr/>
          <p:nvPr userDrawn="1"/>
        </p:nvSpPr>
        <p:spPr>
          <a:xfrm>
            <a:off x="2268497" y="5916971"/>
            <a:ext cx="9561705" cy="642227"/>
          </a:xfrm>
          <a:prstGeom prst="roundRect">
            <a:avLst>
              <a:gd name="adj" fmla="val 50000"/>
            </a:avLst>
          </a:prstGeom>
          <a:noFill/>
          <a:ln w="762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9331" tIns="0" rIns="89331" bIns="0" numCol="1" spcCol="0" rtlCol="0" fromWordArt="0" anchor="ctr" anchorCtr="0" forceAA="0" compatLnSpc="1">
            <a:prstTxWarp prst="textNoShape">
              <a:avLst/>
            </a:prstTxWarp>
            <a:noAutofit/>
          </a:bodyPr>
          <a:lstStyle/>
          <a:p>
            <a:pPr marL="1055052" algn="l">
              <a:lnSpc>
                <a:spcPts val="1431"/>
              </a:lnSpc>
              <a:spcBef>
                <a:spcPts val="267"/>
              </a:spcBef>
              <a:spcAft>
                <a:spcPts val="1067"/>
              </a:spcAft>
              <a:tabLst>
                <a:tab pos="2208007" algn="l"/>
              </a:tabLst>
            </a:pPr>
            <a:endParaRPr lang="de-CH" sz="1172" kern="1000" spc="0" baseline="0" dirty="0">
              <a:solidFill>
                <a:srgbClr val="0000D4"/>
              </a:solidFill>
              <a:effectLst/>
              <a:ea typeface="Arial" panose="020B0604020202020204" pitchFamily="34" charset="0"/>
              <a:cs typeface="Times New Roman" panose="02020603050405020304" pitchFamily="18" charset="0"/>
            </a:endParaRPr>
          </a:p>
        </p:txBody>
      </p:sp>
      <p:pic>
        <p:nvPicPr>
          <p:cNvPr id="2" name="Picture 1" descr="Graphical user interface, text&#10;&#10;Description automatically generated">
            <a:extLst>
              <a:ext uri="{FF2B5EF4-FFF2-40B4-BE49-F238E27FC236}">
                <a16:creationId xmlns:a16="http://schemas.microsoft.com/office/drawing/2014/main" id="{13F8C1C8-196E-C5E6-7E59-685873AEDD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0150" y="6063067"/>
            <a:ext cx="1677002" cy="350034"/>
          </a:xfrm>
          <a:prstGeom prst="rect">
            <a:avLst/>
          </a:prstGeom>
        </p:spPr>
      </p:pic>
      <p:sp>
        <p:nvSpPr>
          <p:cNvPr id="5" name="TextBox 4">
            <a:extLst>
              <a:ext uri="{FF2B5EF4-FFF2-40B4-BE49-F238E27FC236}">
                <a16:creationId xmlns:a16="http://schemas.microsoft.com/office/drawing/2014/main" id="{831299BE-8EE7-E540-717A-D41027B8DCF1}"/>
              </a:ext>
            </a:extLst>
          </p:cNvPr>
          <p:cNvSpPr txBox="1"/>
          <p:nvPr userDrawn="1"/>
        </p:nvSpPr>
        <p:spPr>
          <a:xfrm>
            <a:off x="2570507" y="6063067"/>
            <a:ext cx="9141342" cy="323165"/>
          </a:xfrm>
          <a:prstGeom prst="rect">
            <a:avLst/>
          </a:prstGeom>
          <a:noFill/>
        </p:spPr>
        <p:txBody>
          <a:bodyPr wrap="square">
            <a:spAutoFit/>
          </a:bodyPr>
          <a:lstStyle/>
          <a:p>
            <a:pPr>
              <a:lnSpc>
                <a:spcPts val="938"/>
              </a:lnSpc>
              <a:spcBef>
                <a:spcPts val="195"/>
              </a:spcBef>
              <a:spcAft>
                <a:spcPts val="782"/>
              </a:spcAft>
              <a:tabLst>
                <a:tab pos="1617825" algn="l"/>
              </a:tabLst>
            </a:pPr>
            <a:r>
              <a:rPr lang="en-GB" sz="782" kern="1000" spc="98" dirty="0">
                <a:solidFill>
                  <a:srgbClr val="0000D4"/>
                </a:solidFill>
                <a:effectLst/>
                <a:latin typeface="Arial" panose="020B0604020202020204" pitchFamily="34" charset="0"/>
                <a:ea typeface="Arial" panose="020B0604020202020204" pitchFamily="34" charset="0"/>
                <a:cs typeface="Times New Roman" panose="02020603050405020304" pitchFamily="18" charset="0"/>
              </a:rPr>
              <a:t>Funded by the European Union. Views and opinions expressed are however those of the author(s) only and do not necessarily reflect those of the European Union nor European Research Executive Agency (REA). Neither the European Union nor the REA can be held responsible for them.</a:t>
            </a:r>
            <a:endParaRPr lang="aa-ET" sz="1758" kern="1000" spc="98" dirty="0">
              <a:solidFill>
                <a:srgbClr val="0000D4"/>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645824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DCECCB84-F9BA-43D5-87BE-67443E8EF086}">
      <p15:sldGuideLst xmlns:p15="http://schemas.microsoft.com/office/powerpoint/2012/main">
        <p15:guide id="1" orient="horz" pos="124">
          <p15:clr>
            <a:srgbClr val="FBAE40"/>
          </p15:clr>
        </p15:guide>
        <p15:guide id="2" pos="7675">
          <p15:clr>
            <a:srgbClr val="FBAE40"/>
          </p15:clr>
        </p15:guide>
        <p15:guide id="3" pos="18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2"/>
            <a:ext cx="10993549" cy="1475013"/>
          </a:xfrm>
          <a:effectLst/>
        </p:spPr>
        <p:txBody>
          <a:bodyPr anchor="b">
            <a:normAutofit/>
          </a:bodyPr>
          <a:lstStyle>
            <a:lvl1pPr>
              <a:defRPr sz="3600">
                <a:solidFill>
                  <a:schemeClr val="accent1"/>
                </a:solidFill>
              </a:defRPr>
            </a:lvl1pPr>
          </a:lstStyle>
          <a:p>
            <a:r>
              <a:rPr lang="sl-SI"/>
              <a:t>Uredite slog naslova matrice</a:t>
            </a:r>
            <a:endParaRPr lang="en-US" dirty="0"/>
          </a:p>
        </p:txBody>
      </p:sp>
      <p:sp>
        <p:nvSpPr>
          <p:cNvPr id="3" name="Subtitle 2"/>
          <p:cNvSpPr>
            <a:spLocks noGrp="1"/>
          </p:cNvSpPr>
          <p:nvPr>
            <p:ph type="subTitle" idx="1"/>
          </p:nvPr>
        </p:nvSpPr>
        <p:spPr>
          <a:xfrm>
            <a:off x="581195" y="2495446"/>
            <a:ext cx="10993546" cy="590321"/>
          </a:xfrm>
        </p:spPr>
        <p:txBody>
          <a:bodyPr anchor="t">
            <a:normAutofit/>
          </a:bodyPr>
          <a:lstStyle>
            <a:lvl1pPr marL="0" indent="0" algn="l">
              <a:buNone/>
              <a:defRPr sz="1600" cap="all">
                <a:solidFill>
                  <a:schemeClr val="accent2"/>
                </a:solidFill>
              </a:defRPr>
            </a:lvl1pPr>
            <a:lvl2pPr marL="457179" indent="0" algn="ctr">
              <a:buNone/>
              <a:defRPr>
                <a:solidFill>
                  <a:schemeClr val="tx1">
                    <a:tint val="75000"/>
                  </a:schemeClr>
                </a:solidFill>
              </a:defRPr>
            </a:lvl2pPr>
            <a:lvl3pPr marL="914359" indent="0" algn="ctr">
              <a:buNone/>
              <a:defRPr>
                <a:solidFill>
                  <a:schemeClr val="tx1">
                    <a:tint val="75000"/>
                  </a:schemeClr>
                </a:solidFill>
              </a:defRPr>
            </a:lvl3pPr>
            <a:lvl4pPr marL="1371538" indent="0" algn="ctr">
              <a:buNone/>
              <a:defRPr>
                <a:solidFill>
                  <a:schemeClr val="tx1">
                    <a:tint val="75000"/>
                  </a:schemeClr>
                </a:solidFill>
              </a:defRPr>
            </a:lvl4pPr>
            <a:lvl5pPr marL="1828718" indent="0" algn="ctr">
              <a:buNone/>
              <a:defRPr>
                <a:solidFill>
                  <a:schemeClr val="tx1">
                    <a:tint val="75000"/>
                  </a:schemeClr>
                </a:solidFill>
              </a:defRPr>
            </a:lvl5pPr>
            <a:lvl6pPr marL="2285897" indent="0" algn="ctr">
              <a:buNone/>
              <a:defRPr>
                <a:solidFill>
                  <a:schemeClr val="tx1">
                    <a:tint val="75000"/>
                  </a:schemeClr>
                </a:solidFill>
              </a:defRPr>
            </a:lvl6pPr>
            <a:lvl7pPr marL="2743077" indent="0" algn="ctr">
              <a:buNone/>
              <a:defRPr>
                <a:solidFill>
                  <a:schemeClr val="tx1">
                    <a:tint val="75000"/>
                  </a:schemeClr>
                </a:solidFill>
              </a:defRPr>
            </a:lvl7pPr>
            <a:lvl8pPr marL="3200255" indent="0" algn="ctr">
              <a:buNone/>
              <a:defRPr>
                <a:solidFill>
                  <a:schemeClr val="tx1">
                    <a:tint val="75000"/>
                  </a:schemeClr>
                </a:solidFill>
              </a:defRPr>
            </a:lvl8pPr>
            <a:lvl9pPr marL="3657434" indent="0" algn="ctr">
              <a:buNone/>
              <a:defRPr>
                <a:solidFill>
                  <a:schemeClr val="tx1">
                    <a:tint val="75000"/>
                  </a:schemeClr>
                </a:solidFill>
              </a:defRPr>
            </a:lvl9pPr>
          </a:lstStyle>
          <a:p>
            <a:r>
              <a:rPr lang="sl-SI"/>
              <a:t>Kliknite, da uredite slog podnaslova matrice</a:t>
            </a:r>
            <a:endParaRPr lang="en-US" dirty="0"/>
          </a:p>
        </p:txBody>
      </p:sp>
      <p:sp>
        <p:nvSpPr>
          <p:cNvPr id="4" name="Date Placeholder 3"/>
          <p:cNvSpPr>
            <a:spLocks noGrp="1"/>
          </p:cNvSpPr>
          <p:nvPr>
            <p:ph type="dt" sz="half" idx="10"/>
          </p:nvPr>
        </p:nvSpPr>
        <p:spPr>
          <a:xfrm>
            <a:off x="7605951" y="5956138"/>
            <a:ext cx="2844800" cy="365125"/>
          </a:xfrm>
        </p:spPr>
        <p:txBody>
          <a:bodyPr/>
          <a:lstStyle>
            <a:lvl1pPr>
              <a:defRPr>
                <a:solidFill>
                  <a:schemeClr val="accent1">
                    <a:lumMod val="75000"/>
                    <a:lumOff val="25000"/>
                  </a:schemeClr>
                </a:solidFill>
              </a:defRPr>
            </a:lvl1pPr>
          </a:lstStyle>
          <a:p>
            <a:pPr defTabSz="457179">
              <a:defRPr/>
            </a:pPr>
            <a:fld id="{9539A9C9-B4F1-4612-B932-8A2C51FDD411}" type="datetime1">
              <a:rPr lang="en-US" smtClean="0">
                <a:solidFill>
                  <a:srgbClr val="1A3260">
                    <a:lumMod val="75000"/>
                    <a:lumOff val="25000"/>
                  </a:srgbClr>
                </a:solidFill>
              </a:rPr>
              <a:t>11/13/2023</a:t>
            </a:fld>
            <a:endParaRPr lang="en-US" dirty="0">
              <a:solidFill>
                <a:srgbClr val="1A3260">
                  <a:lumMod val="75000"/>
                  <a:lumOff val="25000"/>
                </a:srgbClr>
              </a:solidFill>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pPr defTabSz="457179">
              <a:defRPr/>
            </a:pPr>
            <a:r>
              <a:rPr lang="sv-SE">
                <a:solidFill>
                  <a:srgbClr val="1A3260">
                    <a:lumMod val="75000"/>
                    <a:lumOff val="25000"/>
                  </a:srgbClr>
                </a:solidFill>
              </a:rPr>
              <a:t>Stojan Sorčan, MVZI, NCP MSCA, 12. april 2023</a:t>
            </a:r>
            <a:endParaRPr lang="en-US" dirty="0">
              <a:solidFill>
                <a:srgbClr val="1A3260">
                  <a:lumMod val="75000"/>
                  <a:lumOff val="25000"/>
                </a:srgbClr>
              </a:solidFill>
            </a:endParaRPr>
          </a:p>
        </p:txBody>
      </p:sp>
      <p:sp>
        <p:nvSpPr>
          <p:cNvPr id="6" name="Slide Number Placeholder 5"/>
          <p:cNvSpPr>
            <a:spLocks noGrp="1"/>
          </p:cNvSpPr>
          <p:nvPr>
            <p:ph type="sldNum" sz="quarter" idx="12"/>
          </p:nvPr>
        </p:nvSpPr>
        <p:spPr>
          <a:xfrm>
            <a:off x="10558300" y="5956138"/>
            <a:ext cx="1016440" cy="365125"/>
          </a:xfrm>
        </p:spPr>
        <p:txBody>
          <a:bodyPr/>
          <a:lstStyle>
            <a:lvl1pPr>
              <a:defRPr>
                <a:solidFill>
                  <a:schemeClr val="accent1">
                    <a:lumMod val="75000"/>
                    <a:lumOff val="25000"/>
                  </a:schemeClr>
                </a:solidFill>
              </a:defRPr>
            </a:lvl1pPr>
          </a:lstStyle>
          <a:p>
            <a:pPr defTabSz="457179">
              <a:defRPr/>
            </a:pPr>
            <a:fld id="{D57F1E4F-1CFF-5643-939E-217C01CDF565}" type="slidenum">
              <a:rPr lang="en-US" smtClean="0">
                <a:solidFill>
                  <a:srgbClr val="1A3260">
                    <a:lumMod val="75000"/>
                    <a:lumOff val="25000"/>
                  </a:srgbClr>
                </a:solidFill>
              </a:rPr>
              <a:pPr defTabSz="457179">
                <a:defRPr/>
              </a:pPr>
              <a:t>‹#›</a:t>
            </a:fld>
            <a:endParaRPr lang="en-US" dirty="0">
              <a:solidFill>
                <a:srgbClr val="1A3260">
                  <a:lumMod val="75000"/>
                  <a:lumOff val="25000"/>
                </a:srgbClr>
              </a:solidFill>
            </a:endParaRPr>
          </a:p>
        </p:txBody>
      </p:sp>
    </p:spTree>
    <p:extLst>
      <p:ext uri="{BB962C8B-B14F-4D97-AF65-F5344CB8AC3E}">
        <p14:creationId xmlns:p14="http://schemas.microsoft.com/office/powerpoint/2010/main" val="19871341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amp;TextSlide">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BEF594B-2ABE-48AD-A99D-FDDADD2D3C51}"/>
              </a:ext>
            </a:extLst>
          </p:cNvPr>
          <p:cNvSpPr>
            <a:spLocks noGrp="1"/>
          </p:cNvSpPr>
          <p:nvPr>
            <p:ph type="body" sz="quarter" idx="10" hasCustomPrompt="1"/>
          </p:nvPr>
        </p:nvSpPr>
        <p:spPr>
          <a:xfrm>
            <a:off x="300635" y="1760252"/>
            <a:ext cx="5520000" cy="4210644"/>
          </a:xfrm>
        </p:spPr>
        <p:txBody>
          <a:bodyPr lIns="0" tIns="0" rIns="0" bIns="0">
            <a:noAutofit/>
          </a:bodyPr>
          <a:lstStyle>
            <a:lvl1pPr marL="0" indent="0">
              <a:lnSpc>
                <a:spcPts val="5333"/>
              </a:lnSpc>
              <a:buNone/>
              <a:defRPr sz="4266" cap="all" baseline="0">
                <a:solidFill>
                  <a:schemeClr val="accent1"/>
                </a:solidFill>
              </a:defRPr>
            </a:lvl1pPr>
            <a:lvl2pPr marL="457179" indent="0">
              <a:buNone/>
              <a:defRPr sz="5066">
                <a:solidFill>
                  <a:schemeClr val="accent1"/>
                </a:solidFill>
              </a:defRPr>
            </a:lvl2pPr>
            <a:lvl3pPr marL="914359" indent="0">
              <a:buNone/>
              <a:defRPr sz="5066">
                <a:solidFill>
                  <a:schemeClr val="accent1"/>
                </a:solidFill>
              </a:defRPr>
            </a:lvl3pPr>
            <a:lvl4pPr marL="1371538" indent="0">
              <a:buNone/>
              <a:defRPr sz="5066">
                <a:solidFill>
                  <a:schemeClr val="accent1"/>
                </a:solidFill>
              </a:defRPr>
            </a:lvl4pPr>
            <a:lvl5pPr marL="1828718" indent="0">
              <a:buNone/>
              <a:defRPr sz="5066">
                <a:solidFill>
                  <a:schemeClr val="accent1"/>
                </a:solidFill>
              </a:defRPr>
            </a:lvl5pPr>
          </a:lstStyle>
          <a:p>
            <a:pPr lvl="0"/>
            <a:r>
              <a:rPr lang="de-DE" dirty="0"/>
              <a:t>Textformat</a:t>
            </a:r>
            <a:endParaRPr lang="de-CH" dirty="0"/>
          </a:p>
        </p:txBody>
      </p:sp>
      <p:sp>
        <p:nvSpPr>
          <p:cNvPr id="7" name="Textplatzhalter 6">
            <a:extLst>
              <a:ext uri="{FF2B5EF4-FFF2-40B4-BE49-F238E27FC236}">
                <a16:creationId xmlns:a16="http://schemas.microsoft.com/office/drawing/2014/main" id="{0B8478E7-6F52-49F0-9DFC-7B7AAB8FD5F9}"/>
              </a:ext>
            </a:extLst>
          </p:cNvPr>
          <p:cNvSpPr>
            <a:spLocks noGrp="1"/>
          </p:cNvSpPr>
          <p:nvPr>
            <p:ph type="body" sz="quarter" idx="11" hasCustomPrompt="1"/>
          </p:nvPr>
        </p:nvSpPr>
        <p:spPr>
          <a:xfrm>
            <a:off x="5835600" y="1760252"/>
            <a:ext cx="5760000" cy="4210644"/>
          </a:xfrm>
        </p:spPr>
        <p:txBody>
          <a:bodyPr lIns="0" tIns="72000" rIns="0" bIns="0">
            <a:normAutofit/>
          </a:bodyPr>
          <a:lstStyle>
            <a:lvl1pPr marL="0" indent="719967">
              <a:lnSpc>
                <a:spcPts val="2345"/>
              </a:lnSpc>
              <a:spcBef>
                <a:spcPts val="0"/>
              </a:spcBef>
              <a:spcAft>
                <a:spcPts val="586"/>
              </a:spcAft>
              <a:buNone/>
              <a:defRPr sz="2345">
                <a:solidFill>
                  <a:schemeClr val="bg1"/>
                </a:solidFill>
              </a:defRPr>
            </a:lvl1pPr>
            <a:lvl2pPr marL="685769" indent="0">
              <a:lnSpc>
                <a:spcPts val="2880"/>
              </a:lnSpc>
              <a:buNone/>
              <a:defRPr sz="2400">
                <a:solidFill>
                  <a:schemeClr val="bg1"/>
                </a:solidFill>
              </a:defRPr>
            </a:lvl2pPr>
            <a:lvl3pPr marL="1142949" indent="0">
              <a:lnSpc>
                <a:spcPts val="2880"/>
              </a:lnSpc>
              <a:buNone/>
              <a:defRPr sz="2400">
                <a:solidFill>
                  <a:schemeClr val="bg1"/>
                </a:solidFill>
              </a:defRPr>
            </a:lvl3pPr>
            <a:lvl4pPr marL="1600128" indent="0">
              <a:lnSpc>
                <a:spcPts val="2880"/>
              </a:lnSpc>
              <a:buNone/>
              <a:defRPr sz="2400">
                <a:solidFill>
                  <a:schemeClr val="bg1"/>
                </a:solidFill>
              </a:defRPr>
            </a:lvl4pPr>
            <a:lvl5pPr marL="2057307" indent="0">
              <a:lnSpc>
                <a:spcPts val="2880"/>
              </a:lnSpc>
              <a:buNone/>
              <a:defRPr sz="2400">
                <a:solidFill>
                  <a:schemeClr val="bg1"/>
                </a:solidFill>
              </a:defRPr>
            </a:lvl5pPr>
          </a:lstStyle>
          <a:p>
            <a:pPr lvl="0"/>
            <a:r>
              <a:rPr lang="de-CH" dirty="0"/>
              <a:t>Textformat - Erstzeileneinzug</a:t>
            </a:r>
          </a:p>
          <a:p>
            <a:pPr lvl="0"/>
            <a:endParaRPr lang="de-CH" dirty="0"/>
          </a:p>
        </p:txBody>
      </p:sp>
      <p:sp>
        <p:nvSpPr>
          <p:cNvPr id="11" name="Foliennummernplatzhalter 10">
            <a:extLst>
              <a:ext uri="{FF2B5EF4-FFF2-40B4-BE49-F238E27FC236}">
                <a16:creationId xmlns:a16="http://schemas.microsoft.com/office/drawing/2014/main" id="{BF4B5FD1-1827-4D6B-9B7B-92B672CE780D}"/>
              </a:ext>
            </a:extLst>
          </p:cNvPr>
          <p:cNvSpPr>
            <a:spLocks noGrp="1"/>
          </p:cNvSpPr>
          <p:nvPr>
            <p:ph type="sldNum" sz="quarter" idx="14"/>
          </p:nvPr>
        </p:nvSpPr>
        <p:spPr/>
        <p:txBody>
          <a:bodyPr/>
          <a:lstStyle/>
          <a:p>
            <a:fld id="{79010F47-8DA2-4C41-BCA8-3C002502DF7A}" type="slidenum">
              <a:rPr lang="de-CH" smtClean="0"/>
              <a:t>‹#›</a:t>
            </a:fld>
            <a:endParaRPr lang="de-CH"/>
          </a:p>
        </p:txBody>
      </p:sp>
      <p:pic>
        <p:nvPicPr>
          <p:cNvPr id="9" name="Grafik 8">
            <a:extLst>
              <a:ext uri="{FF2B5EF4-FFF2-40B4-BE49-F238E27FC236}">
                <a16:creationId xmlns:a16="http://schemas.microsoft.com/office/drawing/2014/main" id="{D7EAE47F-A4CF-41A4-B40B-20FC980C8B55}"/>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685014" y="365126"/>
            <a:ext cx="2215779" cy="519338"/>
          </a:xfrm>
          <a:prstGeom prst="rect">
            <a:avLst/>
          </a:prstGeom>
        </p:spPr>
      </p:pic>
      <p:sp>
        <p:nvSpPr>
          <p:cNvPr id="5" name="Textplatzhalter 4">
            <a:extLst>
              <a:ext uri="{FF2B5EF4-FFF2-40B4-BE49-F238E27FC236}">
                <a16:creationId xmlns:a16="http://schemas.microsoft.com/office/drawing/2014/main" id="{D4B4F879-EE2C-42B9-A505-EF68348A074C}"/>
              </a:ext>
            </a:extLst>
          </p:cNvPr>
          <p:cNvSpPr>
            <a:spLocks noGrp="1"/>
          </p:cNvSpPr>
          <p:nvPr>
            <p:ph type="body" sz="quarter" idx="15" hasCustomPrompt="1"/>
          </p:nvPr>
        </p:nvSpPr>
        <p:spPr>
          <a:xfrm>
            <a:off x="295804" y="379832"/>
            <a:ext cx="8184314" cy="520510"/>
          </a:xfrm>
        </p:spPr>
        <p:txBody>
          <a:bodyPr>
            <a:normAutofit/>
          </a:bodyPr>
          <a:lstStyle>
            <a:lvl1pPr marL="0" indent="0">
              <a:buNone/>
              <a:defRPr sz="1954">
                <a:solidFill>
                  <a:schemeClr val="accent1"/>
                </a:solidFill>
              </a:defRPr>
            </a:lvl1pPr>
            <a:lvl2pPr marL="457179" indent="0">
              <a:buNone/>
              <a:defRPr>
                <a:solidFill>
                  <a:schemeClr val="accent1"/>
                </a:solidFill>
              </a:defRPr>
            </a:lvl2pPr>
            <a:lvl3pPr marL="914359" indent="0">
              <a:buNone/>
              <a:defRPr>
                <a:solidFill>
                  <a:schemeClr val="accent1"/>
                </a:solidFill>
              </a:defRPr>
            </a:lvl3pPr>
            <a:lvl4pPr marL="1371538" indent="0">
              <a:buNone/>
              <a:defRPr>
                <a:solidFill>
                  <a:schemeClr val="accent1"/>
                </a:solidFill>
              </a:defRPr>
            </a:lvl4pPr>
            <a:lvl5pPr marL="1828718" indent="0">
              <a:buNone/>
              <a:defRPr>
                <a:solidFill>
                  <a:schemeClr val="accent1"/>
                </a:solidFill>
              </a:defRPr>
            </a:lvl5pPr>
          </a:lstStyle>
          <a:p>
            <a:pPr lvl="0"/>
            <a:r>
              <a:rPr lang="de-DE" dirty="0"/>
              <a:t>Title </a:t>
            </a:r>
            <a:r>
              <a:rPr lang="de-DE" dirty="0" err="1"/>
              <a:t>of</a:t>
            </a:r>
            <a:r>
              <a:rPr lang="de-DE" dirty="0"/>
              <a:t> </a:t>
            </a:r>
            <a:r>
              <a:rPr lang="de-DE" dirty="0" err="1"/>
              <a:t>the</a:t>
            </a:r>
            <a:r>
              <a:rPr lang="de-DE" dirty="0"/>
              <a:t> </a:t>
            </a:r>
            <a:r>
              <a:rPr lang="de-DE" dirty="0" err="1"/>
              <a:t>document</a:t>
            </a:r>
            <a:endParaRPr lang="de-DE" dirty="0"/>
          </a:p>
        </p:txBody>
      </p:sp>
    </p:spTree>
    <p:extLst>
      <p:ext uri="{BB962C8B-B14F-4D97-AF65-F5344CB8AC3E}">
        <p14:creationId xmlns:p14="http://schemas.microsoft.com/office/powerpoint/2010/main" val="796182956"/>
      </p:ext>
    </p:extLst>
  </p:cSld>
  <p:clrMapOvr>
    <a:masterClrMapping/>
  </p:clrMapOvr>
  <p:extLst>
    <p:ext uri="{DCECCB84-F9BA-43D5-87BE-67443E8EF086}">
      <p15:sldGuideLst xmlns:p15="http://schemas.microsoft.com/office/powerpoint/2012/main">
        <p15:guide id="1" orient="horz" pos="238">
          <p15:clr>
            <a:srgbClr val="FBAE40"/>
          </p15:clr>
        </p15:guide>
        <p15:guide id="2" pos="7673">
          <p15:clr>
            <a:srgbClr val="FBAE40"/>
          </p15:clr>
        </p15:guide>
        <p15:guide id="3" pos="18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Slid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19086CE-107E-4BB4-85AE-F112040433E9}"/>
              </a:ext>
            </a:extLst>
          </p:cNvPr>
          <p:cNvSpPr>
            <a:spLocks noGrp="1"/>
          </p:cNvSpPr>
          <p:nvPr>
            <p:ph type="sldNum" sz="quarter" idx="10"/>
          </p:nvPr>
        </p:nvSpPr>
        <p:spPr/>
        <p:txBody>
          <a:bodyPr/>
          <a:lstStyle/>
          <a:p>
            <a:fld id="{79010F47-8DA2-4C41-BCA8-3C002502DF7A}" type="slidenum">
              <a:rPr lang="de-CH" smtClean="0"/>
              <a:pPr/>
              <a:t>‹#›</a:t>
            </a:fld>
            <a:endParaRPr lang="de-CH"/>
          </a:p>
        </p:txBody>
      </p:sp>
      <p:sp>
        <p:nvSpPr>
          <p:cNvPr id="6" name="Textplatzhalter 5">
            <a:extLst>
              <a:ext uri="{FF2B5EF4-FFF2-40B4-BE49-F238E27FC236}">
                <a16:creationId xmlns:a16="http://schemas.microsoft.com/office/drawing/2014/main" id="{9FCF2593-4098-465A-B3A6-3977EF385931}"/>
              </a:ext>
            </a:extLst>
          </p:cNvPr>
          <p:cNvSpPr>
            <a:spLocks noGrp="1"/>
          </p:cNvSpPr>
          <p:nvPr>
            <p:ph type="body" sz="quarter" idx="11" hasCustomPrompt="1"/>
          </p:nvPr>
        </p:nvSpPr>
        <p:spPr>
          <a:xfrm>
            <a:off x="295804" y="379832"/>
            <a:ext cx="8184314" cy="520510"/>
          </a:xfrm>
        </p:spPr>
        <p:txBody>
          <a:bodyPr>
            <a:normAutofit/>
          </a:bodyPr>
          <a:lstStyle>
            <a:lvl1pPr marL="0" indent="0">
              <a:buNone/>
              <a:defRPr sz="1954">
                <a:solidFill>
                  <a:schemeClr val="accent1"/>
                </a:solidFill>
              </a:defRPr>
            </a:lvl1pPr>
            <a:lvl2pPr marL="457179" indent="0">
              <a:buNone/>
              <a:defRPr>
                <a:solidFill>
                  <a:schemeClr val="accent1"/>
                </a:solidFill>
              </a:defRPr>
            </a:lvl2pPr>
            <a:lvl3pPr marL="914359" indent="0">
              <a:buNone/>
              <a:defRPr>
                <a:solidFill>
                  <a:schemeClr val="accent1"/>
                </a:solidFill>
              </a:defRPr>
            </a:lvl3pPr>
            <a:lvl4pPr marL="1371538" indent="0">
              <a:buNone/>
              <a:defRPr>
                <a:solidFill>
                  <a:schemeClr val="accent1"/>
                </a:solidFill>
              </a:defRPr>
            </a:lvl4pPr>
            <a:lvl5pPr marL="1828718" indent="0">
              <a:buNone/>
              <a:defRPr>
                <a:solidFill>
                  <a:schemeClr val="accent1"/>
                </a:solidFill>
              </a:defRPr>
            </a:lvl5pPr>
          </a:lstStyle>
          <a:p>
            <a:pPr lvl="0"/>
            <a:r>
              <a:rPr lang="de-DE" dirty="0"/>
              <a:t>Title </a:t>
            </a:r>
            <a:r>
              <a:rPr lang="de-DE" dirty="0" err="1"/>
              <a:t>of</a:t>
            </a:r>
            <a:r>
              <a:rPr lang="de-DE" dirty="0"/>
              <a:t> </a:t>
            </a:r>
            <a:r>
              <a:rPr lang="de-DE" dirty="0" err="1"/>
              <a:t>the</a:t>
            </a:r>
            <a:r>
              <a:rPr lang="de-DE" dirty="0"/>
              <a:t> </a:t>
            </a:r>
            <a:r>
              <a:rPr lang="de-DE" dirty="0" err="1"/>
              <a:t>document</a:t>
            </a:r>
            <a:endParaRPr lang="de-DE" dirty="0"/>
          </a:p>
        </p:txBody>
      </p:sp>
      <p:pic>
        <p:nvPicPr>
          <p:cNvPr id="7" name="Grafik 6">
            <a:extLst>
              <a:ext uri="{FF2B5EF4-FFF2-40B4-BE49-F238E27FC236}">
                <a16:creationId xmlns:a16="http://schemas.microsoft.com/office/drawing/2014/main" id="{93B28A62-6343-4DAB-9BE0-D55922B08C7E}"/>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685014" y="365126"/>
            <a:ext cx="2215779" cy="519338"/>
          </a:xfrm>
          <a:prstGeom prst="rect">
            <a:avLst/>
          </a:prstGeom>
        </p:spPr>
      </p:pic>
      <p:sp>
        <p:nvSpPr>
          <p:cNvPr id="9" name="Textplatzhalter 8">
            <a:extLst>
              <a:ext uri="{FF2B5EF4-FFF2-40B4-BE49-F238E27FC236}">
                <a16:creationId xmlns:a16="http://schemas.microsoft.com/office/drawing/2014/main" id="{BFAABB37-F8D9-4D50-940D-5862AB4DC0BA}"/>
              </a:ext>
            </a:extLst>
          </p:cNvPr>
          <p:cNvSpPr>
            <a:spLocks noGrp="1"/>
          </p:cNvSpPr>
          <p:nvPr>
            <p:ph type="body" sz="quarter" idx="12" hasCustomPrompt="1"/>
          </p:nvPr>
        </p:nvSpPr>
        <p:spPr>
          <a:xfrm>
            <a:off x="1772622" y="2121606"/>
            <a:ext cx="9031938" cy="3442958"/>
          </a:xfrm>
        </p:spPr>
        <p:txBody>
          <a:bodyPr>
            <a:normAutofit/>
          </a:bodyPr>
          <a:lstStyle>
            <a:lvl1pPr marL="0" indent="0">
              <a:buNone/>
              <a:tabLst>
                <a:tab pos="1055052" algn="l"/>
              </a:tabLst>
              <a:defRPr sz="5861" cap="all" baseline="0">
                <a:solidFill>
                  <a:schemeClr val="accent1"/>
                </a:solidFill>
              </a:defRPr>
            </a:lvl1pPr>
            <a:lvl2pPr marL="457179"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CH" dirty="0"/>
              <a:t>1	Chapter</a:t>
            </a:r>
            <a:br>
              <a:rPr lang="de-CH" dirty="0"/>
            </a:br>
            <a:endParaRPr lang="de-CH" dirty="0"/>
          </a:p>
        </p:txBody>
      </p:sp>
    </p:spTree>
    <p:extLst>
      <p:ext uri="{BB962C8B-B14F-4D97-AF65-F5344CB8AC3E}">
        <p14:creationId xmlns:p14="http://schemas.microsoft.com/office/powerpoint/2010/main" val="1304976337"/>
      </p:ext>
    </p:extLst>
  </p:cSld>
  <p:clrMapOvr>
    <a:masterClrMapping/>
  </p:clrMapOvr>
  <p:extLst>
    <p:ext uri="{DCECCB84-F9BA-43D5-87BE-67443E8EF086}">
      <p15:sldGuideLst xmlns:p15="http://schemas.microsoft.com/office/powerpoint/2012/main">
        <p15:guide id="1" orient="horz" pos="2211">
          <p15:clr>
            <a:srgbClr val="FBAE40"/>
          </p15:clr>
        </p15:guide>
        <p15:guide id="2" pos="188">
          <p15:clr>
            <a:srgbClr val="FBAE40"/>
          </p15:clr>
        </p15:guide>
        <p15:guide id="3" pos="7673">
          <p15:clr>
            <a:srgbClr val="FBAE40"/>
          </p15:clr>
        </p15:guide>
        <p15:guide id="4" orient="horz" pos="23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Slide">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id="{2D64026F-2526-492B-8BDE-8C1FEB84835F}"/>
              </a:ext>
            </a:extLst>
          </p:cNvPr>
          <p:cNvSpPr>
            <a:spLocks noGrp="1"/>
          </p:cNvSpPr>
          <p:nvPr>
            <p:ph type="sldNum" sz="quarter" idx="14"/>
          </p:nvPr>
        </p:nvSpPr>
        <p:spPr/>
        <p:txBody>
          <a:bodyPr/>
          <a:lstStyle/>
          <a:p>
            <a:fld id="{79010F47-8DA2-4C41-BCA8-3C002502DF7A}" type="slidenum">
              <a:rPr lang="de-CH" smtClean="0"/>
              <a:t>‹#›</a:t>
            </a:fld>
            <a:endParaRPr lang="de-CH"/>
          </a:p>
        </p:txBody>
      </p:sp>
      <p:pic>
        <p:nvPicPr>
          <p:cNvPr id="6" name="Grafik 5">
            <a:extLst>
              <a:ext uri="{FF2B5EF4-FFF2-40B4-BE49-F238E27FC236}">
                <a16:creationId xmlns:a16="http://schemas.microsoft.com/office/drawing/2014/main" id="{B5E320FE-38CE-45F5-8455-BA982FF3E3AA}"/>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685014" y="374431"/>
            <a:ext cx="2215779" cy="519338"/>
          </a:xfrm>
          <a:prstGeom prst="rect">
            <a:avLst/>
          </a:prstGeom>
        </p:spPr>
      </p:pic>
      <p:sp>
        <p:nvSpPr>
          <p:cNvPr id="4" name="Textplatzhalter 3">
            <a:extLst>
              <a:ext uri="{FF2B5EF4-FFF2-40B4-BE49-F238E27FC236}">
                <a16:creationId xmlns:a16="http://schemas.microsoft.com/office/drawing/2014/main" id="{0B04D301-690C-43CE-9CF8-A9DA562AF2F5}"/>
              </a:ext>
            </a:extLst>
          </p:cNvPr>
          <p:cNvSpPr>
            <a:spLocks noGrp="1"/>
          </p:cNvSpPr>
          <p:nvPr>
            <p:ph type="body" sz="quarter" idx="15" hasCustomPrompt="1"/>
          </p:nvPr>
        </p:nvSpPr>
        <p:spPr>
          <a:xfrm>
            <a:off x="295804" y="379832"/>
            <a:ext cx="8184314" cy="520510"/>
          </a:xfrm>
        </p:spPr>
        <p:txBody>
          <a:bodyPr>
            <a:normAutofit/>
          </a:bodyPr>
          <a:lstStyle>
            <a:lvl1pPr marL="0" indent="0">
              <a:buNone/>
              <a:defRPr sz="1954">
                <a:solidFill>
                  <a:schemeClr val="accent1"/>
                </a:solidFill>
              </a:defRPr>
            </a:lvl1pPr>
            <a:lvl2pPr marL="457179" indent="0">
              <a:buNone/>
              <a:defRPr>
                <a:solidFill>
                  <a:schemeClr val="accent1"/>
                </a:solidFill>
              </a:defRPr>
            </a:lvl2pPr>
            <a:lvl3pPr marL="914359" indent="0">
              <a:buNone/>
              <a:defRPr>
                <a:solidFill>
                  <a:schemeClr val="accent1"/>
                </a:solidFill>
              </a:defRPr>
            </a:lvl3pPr>
            <a:lvl4pPr marL="1371538" indent="0">
              <a:buNone/>
              <a:defRPr>
                <a:solidFill>
                  <a:schemeClr val="accent1"/>
                </a:solidFill>
              </a:defRPr>
            </a:lvl4pPr>
            <a:lvl5pPr marL="1828718" indent="0">
              <a:buNone/>
              <a:defRPr>
                <a:solidFill>
                  <a:schemeClr val="accent1"/>
                </a:solidFill>
              </a:defRPr>
            </a:lvl5pPr>
          </a:lstStyle>
          <a:p>
            <a:pPr lvl="0"/>
            <a:r>
              <a:rPr lang="de-DE" dirty="0"/>
              <a:t>Title </a:t>
            </a:r>
            <a:r>
              <a:rPr lang="de-DE" dirty="0" err="1"/>
              <a:t>of</a:t>
            </a:r>
            <a:r>
              <a:rPr lang="de-DE" dirty="0"/>
              <a:t> </a:t>
            </a:r>
            <a:r>
              <a:rPr lang="de-DE" dirty="0" err="1"/>
              <a:t>the</a:t>
            </a:r>
            <a:r>
              <a:rPr lang="de-DE" dirty="0"/>
              <a:t> </a:t>
            </a:r>
            <a:r>
              <a:rPr lang="de-DE" dirty="0" err="1"/>
              <a:t>document</a:t>
            </a:r>
            <a:endParaRPr lang="de-DE" dirty="0"/>
          </a:p>
        </p:txBody>
      </p:sp>
      <p:sp>
        <p:nvSpPr>
          <p:cNvPr id="9" name="Textplatzhalter 8">
            <a:extLst>
              <a:ext uri="{FF2B5EF4-FFF2-40B4-BE49-F238E27FC236}">
                <a16:creationId xmlns:a16="http://schemas.microsoft.com/office/drawing/2014/main" id="{82A92653-EE25-48C7-87DC-0ACEB0C09695}"/>
              </a:ext>
            </a:extLst>
          </p:cNvPr>
          <p:cNvSpPr>
            <a:spLocks noGrp="1"/>
          </p:cNvSpPr>
          <p:nvPr>
            <p:ph type="body" sz="quarter" idx="16"/>
          </p:nvPr>
        </p:nvSpPr>
        <p:spPr>
          <a:xfrm>
            <a:off x="1772623" y="2023901"/>
            <a:ext cx="8972233" cy="3621309"/>
          </a:xfrm>
        </p:spPr>
        <p:txBody>
          <a:bodyPr>
            <a:normAutofit/>
          </a:bodyPr>
          <a:lstStyle>
            <a:lvl1pPr marL="351684" indent="-351684">
              <a:spcBef>
                <a:spcPts val="586"/>
              </a:spcBef>
              <a:defRPr sz="2345">
                <a:solidFill>
                  <a:schemeClr val="bg1"/>
                </a:solidFill>
              </a:defRPr>
            </a:lvl1pPr>
            <a:lvl2pPr>
              <a:defRPr sz="2735">
                <a:solidFill>
                  <a:schemeClr val="bg1"/>
                </a:solidFill>
              </a:defRPr>
            </a:lvl2pPr>
            <a:lvl3pPr>
              <a:defRPr sz="2345">
                <a:solidFill>
                  <a:schemeClr val="bg1"/>
                </a:solidFill>
              </a:defRPr>
            </a:lvl3pPr>
            <a:lvl4pPr>
              <a:defRPr sz="1954">
                <a:solidFill>
                  <a:schemeClr val="bg1"/>
                </a:solidFill>
              </a:defRPr>
            </a:lvl4pPr>
            <a:lvl5pPr>
              <a:defRPr sz="1954">
                <a:solidFill>
                  <a:schemeClr val="bg1"/>
                </a:solidFill>
              </a:defRPr>
            </a:lvl5pPr>
          </a:lstStyle>
          <a:p>
            <a:pPr lvl="0"/>
            <a:r>
              <a:rPr lang="de-DE" dirty="0"/>
              <a:t>Mastertextformat bearbeiten</a:t>
            </a:r>
          </a:p>
        </p:txBody>
      </p:sp>
    </p:spTree>
    <p:extLst>
      <p:ext uri="{BB962C8B-B14F-4D97-AF65-F5344CB8AC3E}">
        <p14:creationId xmlns:p14="http://schemas.microsoft.com/office/powerpoint/2010/main" val="3082499913"/>
      </p:ext>
    </p:extLst>
  </p:cSld>
  <p:clrMapOvr>
    <a:masterClrMapping/>
  </p:clrMapOvr>
  <p:extLst>
    <p:ext uri="{DCECCB84-F9BA-43D5-87BE-67443E8EF086}">
      <p15:sldGuideLst xmlns:p15="http://schemas.microsoft.com/office/powerpoint/2012/main">
        <p15:guide id="1" orient="horz" pos="2211">
          <p15:clr>
            <a:srgbClr val="FBAE40"/>
          </p15:clr>
        </p15:guide>
        <p15:guide id="2" pos="188">
          <p15:clr>
            <a:srgbClr val="FBAE40"/>
          </p15:clr>
        </p15:guide>
        <p15:guide id="3" orient="horz" pos="23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itationSlid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37EBB7D-0C83-48DA-9D55-A2F2B3F56ED7}"/>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685014" y="365126"/>
            <a:ext cx="2215779" cy="519338"/>
          </a:xfrm>
          <a:prstGeom prst="rect">
            <a:avLst/>
          </a:prstGeom>
        </p:spPr>
      </p:pic>
      <p:sp>
        <p:nvSpPr>
          <p:cNvPr id="7" name="Textplatzhalter 6">
            <a:extLst>
              <a:ext uri="{FF2B5EF4-FFF2-40B4-BE49-F238E27FC236}">
                <a16:creationId xmlns:a16="http://schemas.microsoft.com/office/drawing/2014/main" id="{DD6870FC-8947-4B67-B46A-699F6C7EA619}"/>
              </a:ext>
            </a:extLst>
          </p:cNvPr>
          <p:cNvSpPr>
            <a:spLocks noGrp="1"/>
          </p:cNvSpPr>
          <p:nvPr>
            <p:ph type="body" sz="quarter" idx="13" hasCustomPrompt="1"/>
          </p:nvPr>
        </p:nvSpPr>
        <p:spPr>
          <a:xfrm>
            <a:off x="1773767" y="2200377"/>
            <a:ext cx="9031034" cy="3889612"/>
          </a:xfrm>
        </p:spPr>
        <p:txBody>
          <a:bodyPr lIns="0" tIns="0" rIns="0" bIns="0">
            <a:normAutofit/>
          </a:bodyPr>
          <a:lstStyle>
            <a:lvl1pPr marL="0" indent="0">
              <a:buNone/>
              <a:defRPr sz="3908">
                <a:solidFill>
                  <a:schemeClr val="accent1"/>
                </a:solidFill>
              </a:defRPr>
            </a:lvl1pPr>
            <a:lvl2pPr marL="457179" indent="0">
              <a:buNone/>
              <a:defRPr sz="4266">
                <a:solidFill>
                  <a:schemeClr val="accent1"/>
                </a:solidFill>
              </a:defRPr>
            </a:lvl2pPr>
            <a:lvl3pPr marL="914359" indent="0">
              <a:buNone/>
              <a:defRPr sz="4266">
                <a:solidFill>
                  <a:schemeClr val="accent1"/>
                </a:solidFill>
              </a:defRPr>
            </a:lvl3pPr>
            <a:lvl4pPr marL="1371538" indent="0">
              <a:buNone/>
              <a:defRPr sz="4266">
                <a:solidFill>
                  <a:schemeClr val="accent1"/>
                </a:solidFill>
              </a:defRPr>
            </a:lvl4pPr>
            <a:lvl5pPr marL="1828718" indent="0">
              <a:buNone/>
              <a:defRPr sz="4266">
                <a:solidFill>
                  <a:schemeClr val="accent1"/>
                </a:solidFill>
              </a:defRPr>
            </a:lvl5pPr>
          </a:lstStyle>
          <a:p>
            <a:pPr lvl="0"/>
            <a:r>
              <a:rPr lang="de-DE" dirty="0"/>
              <a:t>Textformat</a:t>
            </a:r>
          </a:p>
        </p:txBody>
      </p:sp>
      <p:sp>
        <p:nvSpPr>
          <p:cNvPr id="10" name="Foliennummernplatzhalter 9">
            <a:extLst>
              <a:ext uri="{FF2B5EF4-FFF2-40B4-BE49-F238E27FC236}">
                <a16:creationId xmlns:a16="http://schemas.microsoft.com/office/drawing/2014/main" id="{EDED0AED-0068-48A6-A4EF-A807E42F4A2F}"/>
              </a:ext>
            </a:extLst>
          </p:cNvPr>
          <p:cNvSpPr>
            <a:spLocks noGrp="1"/>
          </p:cNvSpPr>
          <p:nvPr>
            <p:ph type="sldNum" sz="quarter" idx="16"/>
          </p:nvPr>
        </p:nvSpPr>
        <p:spPr/>
        <p:txBody>
          <a:bodyPr/>
          <a:lstStyle/>
          <a:p>
            <a:fld id="{79010F47-8DA2-4C41-BCA8-3C002502DF7A}" type="slidenum">
              <a:rPr lang="de-CH" smtClean="0"/>
              <a:t>‹#›</a:t>
            </a:fld>
            <a:endParaRPr lang="de-CH"/>
          </a:p>
        </p:txBody>
      </p:sp>
      <p:sp>
        <p:nvSpPr>
          <p:cNvPr id="4" name="Textplatzhalter 3">
            <a:extLst>
              <a:ext uri="{FF2B5EF4-FFF2-40B4-BE49-F238E27FC236}">
                <a16:creationId xmlns:a16="http://schemas.microsoft.com/office/drawing/2014/main" id="{2889B624-F346-4FAB-A799-E05D3CB0784C}"/>
              </a:ext>
            </a:extLst>
          </p:cNvPr>
          <p:cNvSpPr>
            <a:spLocks noGrp="1"/>
          </p:cNvSpPr>
          <p:nvPr>
            <p:ph type="body" sz="quarter" idx="17" hasCustomPrompt="1"/>
          </p:nvPr>
        </p:nvSpPr>
        <p:spPr>
          <a:xfrm>
            <a:off x="295804" y="379832"/>
            <a:ext cx="8184314" cy="520510"/>
          </a:xfrm>
        </p:spPr>
        <p:txBody>
          <a:bodyPr>
            <a:noAutofit/>
          </a:bodyPr>
          <a:lstStyle>
            <a:lvl1pPr marL="0" indent="0">
              <a:buNone/>
              <a:defRPr sz="1954">
                <a:solidFill>
                  <a:schemeClr val="accent1"/>
                </a:solidFill>
              </a:defRPr>
            </a:lvl1pPr>
            <a:lvl2pPr marL="457179" indent="0">
              <a:buNone/>
              <a:defRPr sz="1954"/>
            </a:lvl2pPr>
            <a:lvl3pPr marL="914359" indent="0">
              <a:buNone/>
              <a:defRPr sz="1954"/>
            </a:lvl3pPr>
            <a:lvl4pPr marL="1371538" indent="0">
              <a:buNone/>
              <a:defRPr sz="1954"/>
            </a:lvl4pPr>
            <a:lvl5pPr marL="1828718" indent="0">
              <a:buNone/>
              <a:defRPr sz="1954"/>
            </a:lvl5pPr>
          </a:lstStyle>
          <a:p>
            <a:pPr lvl="0"/>
            <a:r>
              <a:rPr lang="de-DE" dirty="0"/>
              <a:t>Title </a:t>
            </a:r>
            <a:r>
              <a:rPr lang="de-DE" dirty="0" err="1"/>
              <a:t>of</a:t>
            </a:r>
            <a:r>
              <a:rPr lang="de-DE" dirty="0"/>
              <a:t> </a:t>
            </a:r>
            <a:r>
              <a:rPr lang="de-DE" dirty="0" err="1"/>
              <a:t>the</a:t>
            </a:r>
            <a:r>
              <a:rPr lang="de-DE" dirty="0"/>
              <a:t> </a:t>
            </a:r>
            <a:r>
              <a:rPr lang="de-DE" dirty="0" err="1"/>
              <a:t>document</a:t>
            </a:r>
            <a:endParaRPr lang="de-CH" dirty="0"/>
          </a:p>
        </p:txBody>
      </p:sp>
      <p:sp>
        <p:nvSpPr>
          <p:cNvPr id="3" name="Textplatzhalter 2">
            <a:extLst>
              <a:ext uri="{FF2B5EF4-FFF2-40B4-BE49-F238E27FC236}">
                <a16:creationId xmlns:a16="http://schemas.microsoft.com/office/drawing/2014/main" id="{AB518A4C-4616-435B-8B31-D227FB0AED56}"/>
              </a:ext>
            </a:extLst>
          </p:cNvPr>
          <p:cNvSpPr>
            <a:spLocks noGrp="1"/>
          </p:cNvSpPr>
          <p:nvPr>
            <p:ph type="body" sz="quarter" idx="18" hasCustomPrompt="1"/>
          </p:nvPr>
        </p:nvSpPr>
        <p:spPr>
          <a:xfrm>
            <a:off x="1751020" y="1229850"/>
            <a:ext cx="9053780" cy="519545"/>
          </a:xfrm>
        </p:spPr>
        <p:txBody>
          <a:bodyPr lIns="0" tIns="36000" rIns="0" bIns="36000">
            <a:normAutofit/>
          </a:bodyPr>
          <a:lstStyle>
            <a:lvl1pPr marL="0" indent="0">
              <a:buNone/>
              <a:defRPr sz="2345" cap="all" baseline="0">
                <a:solidFill>
                  <a:schemeClr val="accent1"/>
                </a:solidFill>
              </a:defRPr>
            </a:lvl1pPr>
            <a:lvl2pPr marL="457179" indent="0">
              <a:buNone/>
              <a:defRPr>
                <a:solidFill>
                  <a:schemeClr val="accent1"/>
                </a:solidFill>
              </a:defRPr>
            </a:lvl2pPr>
            <a:lvl3pPr marL="914359" indent="0">
              <a:buNone/>
              <a:defRPr>
                <a:solidFill>
                  <a:schemeClr val="accent1"/>
                </a:solidFill>
              </a:defRPr>
            </a:lvl3pPr>
            <a:lvl4pPr marL="1371538" indent="0">
              <a:buNone/>
              <a:defRPr>
                <a:solidFill>
                  <a:schemeClr val="accent1"/>
                </a:solidFill>
              </a:defRPr>
            </a:lvl4pPr>
            <a:lvl5pPr marL="1828718" indent="0">
              <a:buNone/>
              <a:defRPr>
                <a:solidFill>
                  <a:schemeClr val="accent1"/>
                </a:solidFill>
              </a:defRPr>
            </a:lvl5pPr>
          </a:lstStyle>
          <a:p>
            <a:pPr lvl="0"/>
            <a:r>
              <a:rPr lang="de-DE" dirty="0"/>
              <a:t>Key Phrase</a:t>
            </a:r>
            <a:endParaRPr lang="de-CH" dirty="0"/>
          </a:p>
        </p:txBody>
      </p:sp>
    </p:spTree>
    <p:extLst>
      <p:ext uri="{BB962C8B-B14F-4D97-AF65-F5344CB8AC3E}">
        <p14:creationId xmlns:p14="http://schemas.microsoft.com/office/powerpoint/2010/main" val="3281865798"/>
      </p:ext>
    </p:extLst>
  </p:cSld>
  <p:clrMapOvr>
    <a:masterClrMapping/>
  </p:clrMapOvr>
  <p:extLst>
    <p:ext uri="{DCECCB84-F9BA-43D5-87BE-67443E8EF086}">
      <p15:sldGuideLst xmlns:p15="http://schemas.microsoft.com/office/powerpoint/2012/main">
        <p15:guide id="1" orient="horz" pos="2211">
          <p15:clr>
            <a:srgbClr val="FBAE40"/>
          </p15:clr>
        </p15:guide>
        <p15:guide id="2" pos="188">
          <p15:clr>
            <a:srgbClr val="FBAE40"/>
          </p15:clr>
        </p15:guide>
        <p15:guide id="3" pos="1141">
          <p15:clr>
            <a:srgbClr val="FBAE40"/>
          </p15:clr>
        </p15:guide>
        <p15:guide id="4" pos="7673">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CitationSlid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37EBB7D-0C83-48DA-9D55-A2F2B3F56ED7}"/>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685014" y="365126"/>
            <a:ext cx="2215779" cy="519338"/>
          </a:xfrm>
          <a:prstGeom prst="rect">
            <a:avLst/>
          </a:prstGeom>
        </p:spPr>
      </p:pic>
      <p:sp>
        <p:nvSpPr>
          <p:cNvPr id="7" name="Textplatzhalter 6">
            <a:extLst>
              <a:ext uri="{FF2B5EF4-FFF2-40B4-BE49-F238E27FC236}">
                <a16:creationId xmlns:a16="http://schemas.microsoft.com/office/drawing/2014/main" id="{DD6870FC-8947-4B67-B46A-699F6C7EA619}"/>
              </a:ext>
            </a:extLst>
          </p:cNvPr>
          <p:cNvSpPr>
            <a:spLocks noGrp="1"/>
          </p:cNvSpPr>
          <p:nvPr>
            <p:ph type="body" sz="quarter" idx="13" hasCustomPrompt="1"/>
          </p:nvPr>
        </p:nvSpPr>
        <p:spPr>
          <a:xfrm>
            <a:off x="1773767" y="2200377"/>
            <a:ext cx="9031034" cy="3889612"/>
          </a:xfrm>
        </p:spPr>
        <p:txBody>
          <a:bodyPr lIns="0" tIns="0" rIns="0" bIns="0">
            <a:normAutofit/>
          </a:bodyPr>
          <a:lstStyle>
            <a:lvl1pPr marL="0" indent="0">
              <a:buNone/>
              <a:defRPr sz="3908">
                <a:solidFill>
                  <a:schemeClr val="accent1"/>
                </a:solidFill>
              </a:defRPr>
            </a:lvl1pPr>
            <a:lvl2pPr marL="457179" indent="0">
              <a:buNone/>
              <a:defRPr sz="4266">
                <a:solidFill>
                  <a:schemeClr val="accent1"/>
                </a:solidFill>
              </a:defRPr>
            </a:lvl2pPr>
            <a:lvl3pPr marL="914359" indent="0">
              <a:buNone/>
              <a:defRPr sz="4266">
                <a:solidFill>
                  <a:schemeClr val="accent1"/>
                </a:solidFill>
              </a:defRPr>
            </a:lvl3pPr>
            <a:lvl4pPr marL="1371538" indent="0">
              <a:buNone/>
              <a:defRPr sz="4266">
                <a:solidFill>
                  <a:schemeClr val="accent1"/>
                </a:solidFill>
              </a:defRPr>
            </a:lvl4pPr>
            <a:lvl5pPr marL="1828718" indent="0">
              <a:buNone/>
              <a:defRPr sz="4266">
                <a:solidFill>
                  <a:schemeClr val="accent1"/>
                </a:solidFill>
              </a:defRPr>
            </a:lvl5pPr>
          </a:lstStyle>
          <a:p>
            <a:pPr lvl="0"/>
            <a:r>
              <a:rPr lang="de-DE" dirty="0"/>
              <a:t>Textformat</a:t>
            </a:r>
          </a:p>
        </p:txBody>
      </p:sp>
      <p:sp>
        <p:nvSpPr>
          <p:cNvPr id="10" name="Foliennummernplatzhalter 9">
            <a:extLst>
              <a:ext uri="{FF2B5EF4-FFF2-40B4-BE49-F238E27FC236}">
                <a16:creationId xmlns:a16="http://schemas.microsoft.com/office/drawing/2014/main" id="{EDED0AED-0068-48A6-A4EF-A807E42F4A2F}"/>
              </a:ext>
            </a:extLst>
          </p:cNvPr>
          <p:cNvSpPr>
            <a:spLocks noGrp="1"/>
          </p:cNvSpPr>
          <p:nvPr>
            <p:ph type="sldNum" sz="quarter" idx="16"/>
          </p:nvPr>
        </p:nvSpPr>
        <p:spPr/>
        <p:txBody>
          <a:bodyPr/>
          <a:lstStyle/>
          <a:p>
            <a:fld id="{79010F47-8DA2-4C41-BCA8-3C002502DF7A}" type="slidenum">
              <a:rPr lang="de-CH" smtClean="0"/>
              <a:t>‹#›</a:t>
            </a:fld>
            <a:endParaRPr lang="de-CH"/>
          </a:p>
        </p:txBody>
      </p:sp>
      <p:sp>
        <p:nvSpPr>
          <p:cNvPr id="4" name="Textplatzhalter 3">
            <a:extLst>
              <a:ext uri="{FF2B5EF4-FFF2-40B4-BE49-F238E27FC236}">
                <a16:creationId xmlns:a16="http://schemas.microsoft.com/office/drawing/2014/main" id="{2889B624-F346-4FAB-A799-E05D3CB0784C}"/>
              </a:ext>
            </a:extLst>
          </p:cNvPr>
          <p:cNvSpPr>
            <a:spLocks noGrp="1"/>
          </p:cNvSpPr>
          <p:nvPr>
            <p:ph type="body" sz="quarter" idx="17" hasCustomPrompt="1"/>
          </p:nvPr>
        </p:nvSpPr>
        <p:spPr>
          <a:xfrm>
            <a:off x="295804" y="379832"/>
            <a:ext cx="8184314" cy="520510"/>
          </a:xfrm>
        </p:spPr>
        <p:txBody>
          <a:bodyPr>
            <a:noAutofit/>
          </a:bodyPr>
          <a:lstStyle>
            <a:lvl1pPr marL="0" indent="0">
              <a:buNone/>
              <a:defRPr sz="1954">
                <a:solidFill>
                  <a:schemeClr val="accent1"/>
                </a:solidFill>
              </a:defRPr>
            </a:lvl1pPr>
            <a:lvl2pPr marL="457179" indent="0">
              <a:buNone/>
              <a:defRPr sz="1954"/>
            </a:lvl2pPr>
            <a:lvl3pPr marL="914359" indent="0">
              <a:buNone/>
              <a:defRPr sz="1954"/>
            </a:lvl3pPr>
            <a:lvl4pPr marL="1371538" indent="0">
              <a:buNone/>
              <a:defRPr sz="1954"/>
            </a:lvl4pPr>
            <a:lvl5pPr marL="1828718" indent="0">
              <a:buNone/>
              <a:defRPr sz="1954"/>
            </a:lvl5pPr>
          </a:lstStyle>
          <a:p>
            <a:pPr lvl="0"/>
            <a:r>
              <a:rPr lang="de-DE" dirty="0"/>
              <a:t>Title </a:t>
            </a:r>
            <a:r>
              <a:rPr lang="de-DE" dirty="0" err="1"/>
              <a:t>of</a:t>
            </a:r>
            <a:r>
              <a:rPr lang="de-DE" dirty="0"/>
              <a:t> </a:t>
            </a:r>
            <a:r>
              <a:rPr lang="de-DE" dirty="0" err="1"/>
              <a:t>the</a:t>
            </a:r>
            <a:r>
              <a:rPr lang="de-DE" dirty="0"/>
              <a:t> </a:t>
            </a:r>
            <a:r>
              <a:rPr lang="de-DE" dirty="0" err="1"/>
              <a:t>document</a:t>
            </a:r>
            <a:endParaRPr lang="de-CH" dirty="0"/>
          </a:p>
        </p:txBody>
      </p:sp>
    </p:spTree>
    <p:extLst>
      <p:ext uri="{BB962C8B-B14F-4D97-AF65-F5344CB8AC3E}">
        <p14:creationId xmlns:p14="http://schemas.microsoft.com/office/powerpoint/2010/main" val="4167504043"/>
      </p:ext>
    </p:extLst>
  </p:cSld>
  <p:clrMapOvr>
    <a:masterClrMapping/>
  </p:clrMapOvr>
  <p:extLst>
    <p:ext uri="{DCECCB84-F9BA-43D5-87BE-67443E8EF086}">
      <p15:sldGuideLst xmlns:p15="http://schemas.microsoft.com/office/powerpoint/2012/main">
        <p15:guide id="1" orient="horz" pos="2211">
          <p15:clr>
            <a:srgbClr val="FBAE40"/>
          </p15:clr>
        </p15:guide>
        <p15:guide id="2" pos="188">
          <p15:clr>
            <a:srgbClr val="FBAE40"/>
          </p15:clr>
        </p15:guide>
        <p15:guide id="3" pos="1141">
          <p15:clr>
            <a:srgbClr val="FBAE40"/>
          </p15:clr>
        </p15:guide>
        <p15:guide id="4" pos="7673">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elSlide1">
    <p:bg>
      <p:bgPr>
        <a:solidFill>
          <a:schemeClr val="bg2"/>
        </a:solidFill>
        <a:effectLst/>
      </p:bgPr>
    </p:bg>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9360B301-3D17-4251-B525-F38EF32E6BB0}"/>
              </a:ext>
            </a:extLst>
          </p:cNvPr>
          <p:cNvSpPr txBox="1"/>
          <p:nvPr userDrawn="1"/>
        </p:nvSpPr>
        <p:spPr>
          <a:xfrm>
            <a:off x="294363" y="193435"/>
            <a:ext cx="4721402" cy="964709"/>
          </a:xfrm>
          <a:prstGeom prst="rect">
            <a:avLst/>
          </a:prstGeom>
          <a:noFill/>
        </p:spPr>
        <p:txBody>
          <a:bodyPr wrap="square" tIns="71997" rtlCol="0">
            <a:spAutoFit/>
          </a:bodyPr>
          <a:lstStyle/>
          <a:p>
            <a:pPr>
              <a:lnSpc>
                <a:spcPts val="2240"/>
              </a:lnSpc>
            </a:pPr>
            <a: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network of the </a:t>
            </a:r>
            <a:b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br>
            <a:r>
              <a:rPr lang="en-US" sz="1867" kern="1000" cap="all" baseline="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marie</a:t>
            </a:r>
            <a: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a:t>
            </a:r>
            <a:r>
              <a:rPr lang="en-US" sz="1867" kern="1000" cap="all" baseline="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sk</a:t>
            </a:r>
            <a:r>
              <a:rPr lang="en-US" sz="1867" cap="all" baseline="0" dirty="0" err="1">
                <a:solidFill>
                  <a:schemeClr val="accent1"/>
                </a:solidFill>
                <a:effectLst/>
                <a:latin typeface="ArialMT"/>
                <a:ea typeface="Arial" panose="020B0604020202020204" pitchFamily="34" charset="0"/>
                <a:cs typeface="ArialMT"/>
              </a:rPr>
              <a:t>ł</a:t>
            </a:r>
            <a:r>
              <a:rPr lang="en-US" sz="1867" kern="1000" cap="all" baseline="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odowska</a:t>
            </a:r>
            <a: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-curie actions</a:t>
            </a:r>
            <a:b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br>
            <a: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national contact points</a:t>
            </a:r>
            <a:endParaRPr lang="de-CH" sz="1867" cap="all" baseline="0" dirty="0">
              <a:solidFill>
                <a:schemeClr val="accent1"/>
              </a:solidFill>
            </a:endParaRPr>
          </a:p>
        </p:txBody>
      </p:sp>
      <p:pic>
        <p:nvPicPr>
          <p:cNvPr id="4" name="MSCA-NET_NEU">
            <a:hlinkClick r:id="" action="ppaction://media"/>
            <a:extLst>
              <a:ext uri="{FF2B5EF4-FFF2-40B4-BE49-F238E27FC236}">
                <a16:creationId xmlns:a16="http://schemas.microsoft.com/office/drawing/2014/main" id="{861DFD8C-724F-43EE-A505-7A0E210C7140}"/>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8666381" y="185383"/>
            <a:ext cx="3270912" cy="984749"/>
          </a:xfrm>
          <a:prstGeom prst="rect">
            <a:avLst/>
          </a:prstGeom>
        </p:spPr>
      </p:pic>
      <p:sp>
        <p:nvSpPr>
          <p:cNvPr id="3" name="Rechteck: abgerundete Ecken 9">
            <a:extLst>
              <a:ext uri="{FF2B5EF4-FFF2-40B4-BE49-F238E27FC236}">
                <a16:creationId xmlns:a16="http://schemas.microsoft.com/office/drawing/2014/main" id="{E12EDECC-C75D-F53F-0E06-753F56630204}"/>
              </a:ext>
            </a:extLst>
          </p:cNvPr>
          <p:cNvSpPr/>
          <p:nvPr userDrawn="1"/>
        </p:nvSpPr>
        <p:spPr>
          <a:xfrm>
            <a:off x="2268497" y="5916971"/>
            <a:ext cx="9561705" cy="642227"/>
          </a:xfrm>
          <a:prstGeom prst="roundRect">
            <a:avLst>
              <a:gd name="adj" fmla="val 50000"/>
            </a:avLst>
          </a:prstGeom>
          <a:noFill/>
          <a:ln w="762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9331" tIns="0" rIns="89331" bIns="0" numCol="1" spcCol="0" rtlCol="0" fromWordArt="0" anchor="ctr" anchorCtr="0" forceAA="0" compatLnSpc="1">
            <a:prstTxWarp prst="textNoShape">
              <a:avLst/>
            </a:prstTxWarp>
            <a:noAutofit/>
          </a:bodyPr>
          <a:lstStyle/>
          <a:p>
            <a:pPr marL="1055052" algn="l">
              <a:lnSpc>
                <a:spcPts val="1431"/>
              </a:lnSpc>
              <a:spcBef>
                <a:spcPts val="267"/>
              </a:spcBef>
              <a:spcAft>
                <a:spcPts val="1067"/>
              </a:spcAft>
              <a:tabLst>
                <a:tab pos="2208007" algn="l"/>
              </a:tabLst>
            </a:pPr>
            <a:endParaRPr lang="de-CH" sz="1172" kern="1000" spc="0" baseline="0" dirty="0">
              <a:solidFill>
                <a:srgbClr val="0000D4"/>
              </a:solidFill>
              <a:effectLst/>
              <a:ea typeface="Arial" panose="020B0604020202020204" pitchFamily="34" charset="0"/>
              <a:cs typeface="Times New Roman" panose="02020603050405020304" pitchFamily="18" charset="0"/>
            </a:endParaRPr>
          </a:p>
        </p:txBody>
      </p:sp>
      <p:pic>
        <p:nvPicPr>
          <p:cNvPr id="5" name="Picture 4" descr="Graphical user interface, text&#10;&#10;Description automatically generated">
            <a:extLst>
              <a:ext uri="{FF2B5EF4-FFF2-40B4-BE49-F238E27FC236}">
                <a16:creationId xmlns:a16="http://schemas.microsoft.com/office/drawing/2014/main" id="{37B9CECD-A880-DD7C-E488-2F189638EFF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0150" y="6063067"/>
            <a:ext cx="1677002" cy="350034"/>
          </a:xfrm>
          <a:prstGeom prst="rect">
            <a:avLst/>
          </a:prstGeom>
        </p:spPr>
      </p:pic>
      <p:sp>
        <p:nvSpPr>
          <p:cNvPr id="6" name="TextBox 5">
            <a:extLst>
              <a:ext uri="{FF2B5EF4-FFF2-40B4-BE49-F238E27FC236}">
                <a16:creationId xmlns:a16="http://schemas.microsoft.com/office/drawing/2014/main" id="{2F07565D-EC96-C7AC-DF2A-ECA9348E1615}"/>
              </a:ext>
            </a:extLst>
          </p:cNvPr>
          <p:cNvSpPr txBox="1"/>
          <p:nvPr userDrawn="1"/>
        </p:nvSpPr>
        <p:spPr>
          <a:xfrm>
            <a:off x="2570507" y="6063067"/>
            <a:ext cx="9141342" cy="323165"/>
          </a:xfrm>
          <a:prstGeom prst="rect">
            <a:avLst/>
          </a:prstGeom>
          <a:noFill/>
        </p:spPr>
        <p:txBody>
          <a:bodyPr wrap="square">
            <a:spAutoFit/>
          </a:bodyPr>
          <a:lstStyle/>
          <a:p>
            <a:pPr>
              <a:lnSpc>
                <a:spcPts val="938"/>
              </a:lnSpc>
              <a:spcBef>
                <a:spcPts val="195"/>
              </a:spcBef>
              <a:spcAft>
                <a:spcPts val="782"/>
              </a:spcAft>
              <a:tabLst>
                <a:tab pos="1617825" algn="l"/>
              </a:tabLst>
            </a:pPr>
            <a:r>
              <a:rPr lang="en-GB" sz="782" kern="1000" spc="98" dirty="0">
                <a:solidFill>
                  <a:srgbClr val="0000D4"/>
                </a:solidFill>
                <a:effectLst/>
                <a:latin typeface="Arial" panose="020B0604020202020204" pitchFamily="34" charset="0"/>
                <a:ea typeface="Arial" panose="020B0604020202020204" pitchFamily="34" charset="0"/>
                <a:cs typeface="Times New Roman" panose="02020603050405020304" pitchFamily="18" charset="0"/>
              </a:rPr>
              <a:t>Funded by the European Union. Views and opinions expressed are however those of the author(s) only and do not necessarily reflect those of the European Union nor European Research Executive Agency (REA). Neither the European Union nor the REA can be held responsible for them.</a:t>
            </a:r>
            <a:endParaRPr lang="aa-ET" sz="1758" kern="1000" spc="98" dirty="0">
              <a:solidFill>
                <a:srgbClr val="0000D4"/>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8661035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DCECCB84-F9BA-43D5-87BE-67443E8EF086}">
      <p15:sldGuideLst xmlns:p15="http://schemas.microsoft.com/office/powerpoint/2012/main">
        <p15:guide id="1" orient="horz" pos="2211">
          <p15:clr>
            <a:srgbClr val="FBAE40"/>
          </p15:clr>
        </p15:guide>
        <p15:guide id="2" pos="7675">
          <p15:clr>
            <a:srgbClr val="FBAE40"/>
          </p15:clr>
        </p15:guide>
        <p15:guide id="3" pos="188">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1154956" y="1447801"/>
            <a:ext cx="8825658" cy="3329581"/>
          </a:xfrm>
        </p:spPr>
        <p:txBody>
          <a:bodyPr anchor="b"/>
          <a:lstStyle>
            <a:lvl1pPr>
              <a:defRPr sz="7200"/>
            </a:lvl1pPr>
          </a:lstStyle>
          <a:p>
            <a:r>
              <a:rPr lang="sl-SI"/>
              <a:t>Uredite slog naslova matrice</a:t>
            </a:r>
            <a:endParaRPr lang="en-US" dirty="0"/>
          </a:p>
        </p:txBody>
      </p:sp>
      <p:sp>
        <p:nvSpPr>
          <p:cNvPr id="3" name="Subtitle 2"/>
          <p:cNvSpPr>
            <a:spLocks noGrp="1"/>
          </p:cNvSpPr>
          <p:nvPr>
            <p:ph type="subTitle" idx="1"/>
          </p:nvPr>
        </p:nvSpPr>
        <p:spPr>
          <a:xfrm>
            <a:off x="1154956" y="4777380"/>
            <a:ext cx="8825658" cy="861420"/>
          </a:xfrm>
        </p:spPr>
        <p:txBody>
          <a:bodyPr anchor="t"/>
          <a:lstStyle>
            <a:lvl1pPr marL="0" indent="0" algn="l">
              <a:buNone/>
              <a:defRPr cap="all">
                <a:solidFill>
                  <a:schemeClr val="accent1">
                    <a:lumMod val="60000"/>
                    <a:lumOff val="40000"/>
                  </a:schemeClr>
                </a:solidFill>
              </a:defRPr>
            </a:lvl1pPr>
            <a:lvl2pPr marL="457179" indent="0" algn="ctr">
              <a:buNone/>
              <a:defRPr>
                <a:solidFill>
                  <a:schemeClr val="tx1">
                    <a:tint val="75000"/>
                  </a:schemeClr>
                </a:solidFill>
              </a:defRPr>
            </a:lvl2pPr>
            <a:lvl3pPr marL="914359" indent="0" algn="ctr">
              <a:buNone/>
              <a:defRPr>
                <a:solidFill>
                  <a:schemeClr val="tx1">
                    <a:tint val="75000"/>
                  </a:schemeClr>
                </a:solidFill>
              </a:defRPr>
            </a:lvl3pPr>
            <a:lvl4pPr marL="1371538" indent="0" algn="ctr">
              <a:buNone/>
              <a:defRPr>
                <a:solidFill>
                  <a:schemeClr val="tx1">
                    <a:tint val="75000"/>
                  </a:schemeClr>
                </a:solidFill>
              </a:defRPr>
            </a:lvl4pPr>
            <a:lvl5pPr marL="1828718" indent="0" algn="ctr">
              <a:buNone/>
              <a:defRPr>
                <a:solidFill>
                  <a:schemeClr val="tx1">
                    <a:tint val="75000"/>
                  </a:schemeClr>
                </a:solidFill>
              </a:defRPr>
            </a:lvl5pPr>
            <a:lvl6pPr marL="2285897" indent="0" algn="ctr">
              <a:buNone/>
              <a:defRPr>
                <a:solidFill>
                  <a:schemeClr val="tx1">
                    <a:tint val="75000"/>
                  </a:schemeClr>
                </a:solidFill>
              </a:defRPr>
            </a:lvl6pPr>
            <a:lvl7pPr marL="2743077" indent="0" algn="ctr">
              <a:buNone/>
              <a:defRPr>
                <a:solidFill>
                  <a:schemeClr val="tx1">
                    <a:tint val="75000"/>
                  </a:schemeClr>
                </a:solidFill>
              </a:defRPr>
            </a:lvl7pPr>
            <a:lvl8pPr marL="3200255" indent="0" algn="ctr">
              <a:buNone/>
              <a:defRPr>
                <a:solidFill>
                  <a:schemeClr val="tx1">
                    <a:tint val="75000"/>
                  </a:schemeClr>
                </a:solidFill>
              </a:defRPr>
            </a:lvl8pPr>
            <a:lvl9pPr marL="3657434" indent="0" algn="ctr">
              <a:buNone/>
              <a:defRPr>
                <a:solidFill>
                  <a:schemeClr val="tx1">
                    <a:tint val="75000"/>
                  </a:schemeClr>
                </a:solidFill>
              </a:defRPr>
            </a:lvl9pPr>
          </a:lstStyle>
          <a:p>
            <a:r>
              <a:rPr lang="sl-SI"/>
              <a:t>Uredite slog podnaslova matrice</a:t>
            </a:r>
            <a:endParaRPr lang="en-US" dirty="0"/>
          </a:p>
        </p:txBody>
      </p:sp>
      <p:sp>
        <p:nvSpPr>
          <p:cNvPr id="4" name="Date Placeholder 3"/>
          <p:cNvSpPr>
            <a:spLocks noGrp="1"/>
          </p:cNvSpPr>
          <p:nvPr>
            <p:ph type="dt" sz="half" idx="10"/>
          </p:nvPr>
        </p:nvSpPr>
        <p:spPr/>
        <p:txBody>
          <a:bodyPr/>
          <a:lstStyle/>
          <a:p>
            <a:fld id="{CE9361D4-CBCB-4726-9693-82D049CD5AC6}" type="datetime1">
              <a:rPr lang="sl-SI" smtClean="0">
                <a:solidFill>
                  <a:prstClr val="white">
                    <a:tint val="75000"/>
                    <a:alpha val="60000"/>
                  </a:prstClr>
                </a:solidFill>
              </a:rPr>
              <a:t>13. 11. 2023</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r>
              <a:rPr lang="sv-SE">
                <a:solidFill>
                  <a:prstClr val="white">
                    <a:tint val="75000"/>
                    <a:alpha val="60000"/>
                  </a:prstClr>
                </a:solidFill>
              </a:rPr>
              <a:t>Sorcan, MSCA NCP; IJS, 17 April 2023</a:t>
            </a:r>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327946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8FAAA89A-2E4F-4651-8B58-23482AF64689}" type="datetime1">
              <a:rPr lang="sl-SI" smtClean="0">
                <a:solidFill>
                  <a:prstClr val="white">
                    <a:tint val="75000"/>
                    <a:alpha val="60000"/>
                  </a:prstClr>
                </a:solidFill>
              </a:rPr>
              <a:t>13. 11. 2023</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r>
              <a:rPr lang="sv-SE">
                <a:solidFill>
                  <a:prstClr val="white">
                    <a:tint val="75000"/>
                    <a:alpha val="60000"/>
                  </a:prstClr>
                </a:solidFill>
              </a:rPr>
              <a:t>Sorcan, MSCA NCP; IJS, 17 April 2023</a:t>
            </a:r>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150556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4"/>
            <a:ext cx="8825657" cy="1915647"/>
          </a:xfrm>
        </p:spPr>
        <p:txBody>
          <a:bodyPr anchor="b"/>
          <a:lstStyle>
            <a:lvl1pPr algn="l">
              <a:defRPr sz="3999" b="0" cap="none"/>
            </a:lvl1pPr>
          </a:lstStyle>
          <a:p>
            <a:r>
              <a:rPr lang="sl-SI"/>
              <a:t>Uredite slog naslova matrice</a:t>
            </a:r>
            <a:endParaRPr lang="en-US" dirty="0"/>
          </a:p>
        </p:txBody>
      </p:sp>
      <p:sp>
        <p:nvSpPr>
          <p:cNvPr id="3" name="Text Placeholder 2"/>
          <p:cNvSpPr>
            <a:spLocks noGrp="1"/>
          </p:cNvSpPr>
          <p:nvPr>
            <p:ph type="body" idx="1"/>
          </p:nvPr>
        </p:nvSpPr>
        <p:spPr>
          <a:xfrm>
            <a:off x="1154956" y="4777381"/>
            <a:ext cx="8825658" cy="860400"/>
          </a:xfrm>
        </p:spPr>
        <p:txBody>
          <a:bodyPr anchor="t"/>
          <a:lstStyle>
            <a:lvl1pPr marL="0" indent="0" algn="l">
              <a:buNone/>
              <a:defRPr sz="2000" cap="all">
                <a:solidFill>
                  <a:schemeClr val="accent1">
                    <a:lumMod val="60000"/>
                    <a:lumOff val="40000"/>
                  </a:schemeClr>
                </a:solidFill>
              </a:defRPr>
            </a:lvl1pPr>
            <a:lvl2pPr marL="457179" indent="0">
              <a:buNone/>
              <a:defRPr sz="1799">
                <a:solidFill>
                  <a:schemeClr val="tx1">
                    <a:tint val="75000"/>
                  </a:schemeClr>
                </a:solidFill>
              </a:defRPr>
            </a:lvl2pPr>
            <a:lvl3pPr marL="914359" indent="0">
              <a:buNone/>
              <a:defRPr sz="1600">
                <a:solidFill>
                  <a:schemeClr val="tx1">
                    <a:tint val="75000"/>
                  </a:schemeClr>
                </a:solidFill>
              </a:defRPr>
            </a:lvl3pPr>
            <a:lvl4pPr marL="1371538" indent="0">
              <a:buNone/>
              <a:defRPr sz="1400">
                <a:solidFill>
                  <a:schemeClr val="tx1">
                    <a:tint val="75000"/>
                  </a:schemeClr>
                </a:solidFill>
              </a:defRPr>
            </a:lvl4pPr>
            <a:lvl5pPr marL="1828718" indent="0">
              <a:buNone/>
              <a:defRPr sz="1400">
                <a:solidFill>
                  <a:schemeClr val="tx1">
                    <a:tint val="75000"/>
                  </a:schemeClr>
                </a:solidFill>
              </a:defRPr>
            </a:lvl5pPr>
            <a:lvl6pPr marL="2285897" indent="0">
              <a:buNone/>
              <a:defRPr sz="1400">
                <a:solidFill>
                  <a:schemeClr val="tx1">
                    <a:tint val="75000"/>
                  </a:schemeClr>
                </a:solidFill>
              </a:defRPr>
            </a:lvl6pPr>
            <a:lvl7pPr marL="2743077" indent="0">
              <a:buNone/>
              <a:defRPr sz="1400">
                <a:solidFill>
                  <a:schemeClr val="tx1">
                    <a:tint val="75000"/>
                  </a:schemeClr>
                </a:solidFill>
              </a:defRPr>
            </a:lvl7pPr>
            <a:lvl8pPr marL="3200255" indent="0">
              <a:buNone/>
              <a:defRPr sz="1400">
                <a:solidFill>
                  <a:schemeClr val="tx1">
                    <a:tint val="75000"/>
                  </a:schemeClr>
                </a:solidFill>
              </a:defRPr>
            </a:lvl8pPr>
            <a:lvl9pPr marL="3657434"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4480A16A-4626-4E7E-9EB8-774E2837010E}" type="datetime1">
              <a:rPr lang="sl-SI" smtClean="0">
                <a:solidFill>
                  <a:prstClr val="white">
                    <a:tint val="75000"/>
                    <a:alpha val="60000"/>
                  </a:prstClr>
                </a:solidFill>
              </a:rPr>
              <a:t>13. 11. 2023</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r>
              <a:rPr lang="sv-SE">
                <a:solidFill>
                  <a:prstClr val="white">
                    <a:tint val="75000"/>
                    <a:alpha val="60000"/>
                  </a:prstClr>
                </a:solidFill>
              </a:rPr>
              <a:t>Sorcan, MSCA NCP; IJS, 17 April 2023</a:t>
            </a:r>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201236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sz="half" idx="1"/>
          </p:nvPr>
        </p:nvSpPr>
        <p:spPr>
          <a:xfrm>
            <a:off x="1103313" y="2060576"/>
            <a:ext cx="4396339" cy="4195763"/>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5654494" y="2056093"/>
            <a:ext cx="4396341" cy="4200245"/>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C6150559-B99E-40AF-A480-2E58D8A1C496}" type="datetime1">
              <a:rPr lang="sl-SI" smtClean="0">
                <a:solidFill>
                  <a:prstClr val="white">
                    <a:tint val="75000"/>
                    <a:alpha val="60000"/>
                  </a:prstClr>
                </a:solidFill>
              </a:rPr>
              <a:t>13. 11. 2023</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r>
              <a:rPr lang="sv-SE">
                <a:solidFill>
                  <a:prstClr val="white">
                    <a:tint val="75000"/>
                    <a:alpha val="60000"/>
                  </a:prstClr>
                </a:solidFill>
              </a:rPr>
              <a:t>Sorcan, MSCA NCP; IJS, 17 April 2023</a:t>
            </a:r>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18452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7" name="Rectangle 6"/>
          <p:cNvSpPr>
            <a:spLocks noChangeAspect="1"/>
          </p:cNvSpPr>
          <p:nvPr/>
        </p:nvSpPr>
        <p:spPr>
          <a:xfrm>
            <a:off x="440286" y="614408"/>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02157"/>
            <a:ext cx="11029616" cy="1013800"/>
          </a:xfrm>
        </p:spPr>
        <p:txBody>
          <a:bodyPr/>
          <a:lstStyle/>
          <a:p>
            <a:r>
              <a:rPr lang="sl-SI"/>
              <a:t>Uredite slog naslova matrice</a:t>
            </a:r>
            <a:endParaRPr lang="en-US" dirty="0"/>
          </a:p>
        </p:txBody>
      </p:sp>
      <p:sp>
        <p:nvSpPr>
          <p:cNvPr id="3" name="Content Placeholder 2"/>
          <p:cNvSpPr>
            <a:spLocks noGrp="1"/>
          </p:cNvSpPr>
          <p:nvPr>
            <p:ph idx="1"/>
          </p:nvPr>
        </p:nvSpPr>
        <p:spPr>
          <a:xfrm>
            <a:off x="581193" y="2180496"/>
            <a:ext cx="11029615" cy="3678303"/>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defTabSz="457179">
              <a:defRPr/>
            </a:pPr>
            <a:fld id="{32735D3F-3CCB-4520-AD06-DB03203DA89F}" type="datetime1">
              <a:rPr lang="en-US" smtClean="0">
                <a:solidFill>
                  <a:srgbClr val="4590B8"/>
                </a:solidFill>
              </a:rPr>
              <a:t>11/13/2023</a:t>
            </a:fld>
            <a:endParaRPr lang="en-US" dirty="0">
              <a:solidFill>
                <a:srgbClr val="4590B8"/>
              </a:solidFill>
            </a:endParaRPr>
          </a:p>
        </p:txBody>
      </p:sp>
      <p:sp>
        <p:nvSpPr>
          <p:cNvPr id="5" name="Footer Placeholder 4"/>
          <p:cNvSpPr>
            <a:spLocks noGrp="1"/>
          </p:cNvSpPr>
          <p:nvPr>
            <p:ph type="ftr" sz="quarter" idx="11"/>
          </p:nvPr>
        </p:nvSpPr>
        <p:spPr/>
        <p:txBody>
          <a:bodyPr/>
          <a:lstStyle/>
          <a:p>
            <a:pPr defTabSz="457179">
              <a:defRPr/>
            </a:pPr>
            <a:r>
              <a:rPr lang="sv-SE">
                <a:solidFill>
                  <a:srgbClr val="4590B8"/>
                </a:solidFill>
              </a:rPr>
              <a:t>Stojan Sorčan, MVZI, NCP MSCA, 12. april 2023</a:t>
            </a:r>
            <a:endParaRPr lang="en-US" dirty="0">
              <a:solidFill>
                <a:srgbClr val="4590B8"/>
              </a:solidFill>
            </a:endParaRPr>
          </a:p>
        </p:txBody>
      </p:sp>
      <p:sp>
        <p:nvSpPr>
          <p:cNvPr id="6" name="Slide Number Placeholder 5"/>
          <p:cNvSpPr>
            <a:spLocks noGrp="1"/>
          </p:cNvSpPr>
          <p:nvPr>
            <p:ph type="sldNum" sz="quarter" idx="12"/>
          </p:nvPr>
        </p:nvSpPr>
        <p:spPr>
          <a:xfrm>
            <a:off x="10558300" y="5956138"/>
            <a:ext cx="1052508" cy="365125"/>
          </a:xfrm>
        </p:spPr>
        <p:txBody>
          <a:bodyPr/>
          <a:lstStyle/>
          <a:p>
            <a:pPr defTabSz="457179">
              <a:defRPr/>
            </a:pPr>
            <a:fld id="{D57F1E4F-1CFF-5643-939E-217C01CDF565}" type="slidenum">
              <a:rPr lang="en-US" smtClean="0">
                <a:solidFill>
                  <a:srgbClr val="4590B8"/>
                </a:solidFill>
              </a:rPr>
              <a:pPr defTabSz="457179">
                <a:defRPr/>
              </a:pPr>
              <a:t>‹#›</a:t>
            </a:fld>
            <a:endParaRPr lang="en-US" dirty="0">
              <a:solidFill>
                <a:srgbClr val="4590B8"/>
              </a:solidFill>
            </a:endParaRPr>
          </a:p>
        </p:txBody>
      </p:sp>
    </p:spTree>
    <p:extLst>
      <p:ext uri="{BB962C8B-B14F-4D97-AF65-F5344CB8AC3E}">
        <p14:creationId xmlns:p14="http://schemas.microsoft.com/office/powerpoint/2010/main" val="3101781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a:t>Uredite slog naslova matrice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179" indent="0">
              <a:buNone/>
              <a:defRPr sz="2000" b="1"/>
            </a:lvl2pPr>
            <a:lvl3pPr marL="914359" indent="0">
              <a:buNone/>
              <a:defRPr sz="1799" b="1"/>
            </a:lvl3pPr>
            <a:lvl4pPr marL="1371538" indent="0">
              <a:buNone/>
              <a:defRPr sz="1600" b="1"/>
            </a:lvl4pPr>
            <a:lvl5pPr marL="1828718" indent="0">
              <a:buNone/>
              <a:defRPr sz="1600" b="1"/>
            </a:lvl5pPr>
            <a:lvl6pPr marL="2285897" indent="0">
              <a:buNone/>
              <a:defRPr sz="1600" b="1"/>
            </a:lvl6pPr>
            <a:lvl7pPr marL="2743077" indent="0">
              <a:buNone/>
              <a:defRPr sz="1600" b="1"/>
            </a:lvl7pPr>
            <a:lvl8pPr marL="3200255" indent="0">
              <a:buNone/>
              <a:defRPr sz="1600" b="1"/>
            </a:lvl8pPr>
            <a:lvl9pPr marL="3657434" indent="0">
              <a:buNone/>
              <a:defRPr sz="1600" b="1"/>
            </a:lvl9pPr>
          </a:lstStyle>
          <a:p>
            <a:pPr lvl="0"/>
            <a:r>
              <a:rPr lang="sl-SI"/>
              <a:t>Uredite sloge besedila matrice</a:t>
            </a:r>
          </a:p>
        </p:txBody>
      </p:sp>
      <p:sp>
        <p:nvSpPr>
          <p:cNvPr id="4" name="Content Placeholder 3"/>
          <p:cNvSpPr>
            <a:spLocks noGrp="1"/>
          </p:cNvSpPr>
          <p:nvPr>
            <p:ph sz="half" idx="2"/>
          </p:nvPr>
        </p:nvSpPr>
        <p:spPr>
          <a:xfrm>
            <a:off x="1103313" y="2514600"/>
            <a:ext cx="4396339" cy="3741738"/>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5654496" y="1905000"/>
            <a:ext cx="4396339" cy="576262"/>
          </a:xfrm>
        </p:spPr>
        <p:txBody>
          <a:bodyPr anchor="b">
            <a:noAutofit/>
          </a:bodyPr>
          <a:lstStyle>
            <a:lvl1pPr marL="0" indent="0">
              <a:buNone/>
              <a:defRPr sz="2400" b="0">
                <a:solidFill>
                  <a:schemeClr val="accent1">
                    <a:lumMod val="60000"/>
                    <a:lumOff val="40000"/>
                  </a:schemeClr>
                </a:solidFill>
              </a:defRPr>
            </a:lvl1pPr>
            <a:lvl2pPr marL="457179" indent="0">
              <a:buNone/>
              <a:defRPr sz="2000" b="1"/>
            </a:lvl2pPr>
            <a:lvl3pPr marL="914359" indent="0">
              <a:buNone/>
              <a:defRPr sz="1799" b="1"/>
            </a:lvl3pPr>
            <a:lvl4pPr marL="1371538" indent="0">
              <a:buNone/>
              <a:defRPr sz="1600" b="1"/>
            </a:lvl4pPr>
            <a:lvl5pPr marL="1828718" indent="0">
              <a:buNone/>
              <a:defRPr sz="1600" b="1"/>
            </a:lvl5pPr>
            <a:lvl6pPr marL="2285897" indent="0">
              <a:buNone/>
              <a:defRPr sz="1600" b="1"/>
            </a:lvl6pPr>
            <a:lvl7pPr marL="2743077" indent="0">
              <a:buNone/>
              <a:defRPr sz="1600" b="1"/>
            </a:lvl7pPr>
            <a:lvl8pPr marL="3200255" indent="0">
              <a:buNone/>
              <a:defRPr sz="1600" b="1"/>
            </a:lvl8pPr>
            <a:lvl9pPr marL="3657434" indent="0">
              <a:buNone/>
              <a:defRPr sz="1600" b="1"/>
            </a:lvl9pPr>
          </a:lstStyle>
          <a:p>
            <a:pPr lvl="0"/>
            <a:r>
              <a:rPr lang="sl-SI"/>
              <a:t>Uredite sloge besedila matrice</a:t>
            </a:r>
          </a:p>
        </p:txBody>
      </p:sp>
      <p:sp>
        <p:nvSpPr>
          <p:cNvPr id="6" name="Content Placeholder 5"/>
          <p:cNvSpPr>
            <a:spLocks noGrp="1"/>
          </p:cNvSpPr>
          <p:nvPr>
            <p:ph sz="quarter" idx="4"/>
          </p:nvPr>
        </p:nvSpPr>
        <p:spPr>
          <a:xfrm>
            <a:off x="5654496" y="2514600"/>
            <a:ext cx="4396339" cy="3741738"/>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7B616D38-A272-4D99-B5D1-FE7525EE3C27}" type="datetime1">
              <a:rPr lang="sl-SI" smtClean="0">
                <a:solidFill>
                  <a:prstClr val="white">
                    <a:tint val="75000"/>
                    <a:alpha val="60000"/>
                  </a:prstClr>
                </a:solidFill>
              </a:rPr>
              <a:t>13. 11. 2023</a:t>
            </a:fld>
            <a:endParaRPr lang="en-US" dirty="0">
              <a:solidFill>
                <a:prstClr val="white">
                  <a:tint val="75000"/>
                  <a:alpha val="60000"/>
                </a:prstClr>
              </a:solidFill>
            </a:endParaRPr>
          </a:p>
        </p:txBody>
      </p:sp>
      <p:sp>
        <p:nvSpPr>
          <p:cNvPr id="8" name="Footer Placeholder 7"/>
          <p:cNvSpPr>
            <a:spLocks noGrp="1"/>
          </p:cNvSpPr>
          <p:nvPr>
            <p:ph type="ftr" sz="quarter" idx="11"/>
          </p:nvPr>
        </p:nvSpPr>
        <p:spPr/>
        <p:txBody>
          <a:bodyPr/>
          <a:lstStyle/>
          <a:p>
            <a:r>
              <a:rPr lang="sv-SE">
                <a:solidFill>
                  <a:prstClr val="white">
                    <a:tint val="75000"/>
                    <a:alpha val="60000"/>
                  </a:prstClr>
                </a:solidFill>
              </a:rPr>
              <a:t>Sorcan, MSCA NCP; IJS, 17 April 2023</a:t>
            </a:r>
            <a:endParaRPr lang="en-US" dirty="0">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669265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7" name="Date Placeholder 2"/>
          <p:cNvSpPr>
            <a:spLocks noGrp="1"/>
          </p:cNvSpPr>
          <p:nvPr>
            <p:ph type="dt" sz="half" idx="10"/>
          </p:nvPr>
        </p:nvSpPr>
        <p:spPr/>
        <p:txBody>
          <a:bodyPr/>
          <a:lstStyle/>
          <a:p>
            <a:fld id="{51598AA1-0638-4771-8529-2D2ECB0698D4}" type="datetime1">
              <a:rPr lang="sl-SI" smtClean="0">
                <a:solidFill>
                  <a:prstClr val="white">
                    <a:tint val="75000"/>
                    <a:alpha val="60000"/>
                  </a:prstClr>
                </a:solidFill>
              </a:rPr>
              <a:t>13. 11. 2023</a:t>
            </a:fld>
            <a:endParaRPr lang="en-US" dirty="0">
              <a:solidFill>
                <a:prstClr val="white">
                  <a:tint val="75000"/>
                  <a:alpha val="60000"/>
                </a:prstClr>
              </a:solidFill>
            </a:endParaRPr>
          </a:p>
        </p:txBody>
      </p:sp>
      <p:sp>
        <p:nvSpPr>
          <p:cNvPr id="5" name="Footer Placeholder 3"/>
          <p:cNvSpPr>
            <a:spLocks noGrp="1"/>
          </p:cNvSpPr>
          <p:nvPr>
            <p:ph type="ftr" sz="quarter" idx="11"/>
          </p:nvPr>
        </p:nvSpPr>
        <p:spPr/>
        <p:txBody>
          <a:bodyPr/>
          <a:lstStyle/>
          <a:p>
            <a:r>
              <a:rPr lang="sv-SE">
                <a:solidFill>
                  <a:prstClr val="white">
                    <a:tint val="75000"/>
                    <a:alpha val="60000"/>
                  </a:prstClr>
                </a:solidFill>
              </a:rPr>
              <a:t>Sorcan, MSCA NCP; IJS, 17 April 2023</a:t>
            </a:r>
            <a:endParaRPr lang="en-US" dirty="0">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4890327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9DB66CF-650F-486F-A85A-3C375E6F90A3}" type="datetime1">
              <a:rPr lang="sl-SI" smtClean="0">
                <a:solidFill>
                  <a:prstClr val="white">
                    <a:tint val="75000"/>
                    <a:alpha val="60000"/>
                  </a:prstClr>
                </a:solidFill>
              </a:rPr>
              <a:t>13. 11. 2023</a:t>
            </a:fld>
            <a:endParaRPr lang="en-US" dirty="0">
              <a:solidFill>
                <a:prstClr val="white">
                  <a:tint val="75000"/>
                  <a:alpha val="60000"/>
                </a:prstClr>
              </a:solidFill>
            </a:endParaRPr>
          </a:p>
        </p:txBody>
      </p:sp>
      <p:sp>
        <p:nvSpPr>
          <p:cNvPr id="5" name="Footer Placeholder 2"/>
          <p:cNvSpPr>
            <a:spLocks noGrp="1"/>
          </p:cNvSpPr>
          <p:nvPr>
            <p:ph type="ftr" sz="quarter" idx="11"/>
          </p:nvPr>
        </p:nvSpPr>
        <p:spPr/>
        <p:txBody>
          <a:bodyPr/>
          <a:lstStyle/>
          <a:p>
            <a:r>
              <a:rPr lang="sv-SE">
                <a:solidFill>
                  <a:prstClr val="white">
                    <a:tint val="75000"/>
                    <a:alpha val="60000"/>
                  </a:prstClr>
                </a:solidFill>
              </a:rPr>
              <a:t>Sorcan, MSCA NCP; IJS, 17 April 2023</a:t>
            </a:r>
            <a:endParaRPr lang="en-US" dirty="0">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546534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sl-SI"/>
              <a:t>Uredite slog naslova matrice</a:t>
            </a:r>
            <a:endParaRPr lang="en-US" dirty="0"/>
          </a:p>
        </p:txBody>
      </p:sp>
      <p:sp>
        <p:nvSpPr>
          <p:cNvPr id="3" name="Content Placeholder 2"/>
          <p:cNvSpPr>
            <a:spLocks noGrp="1"/>
          </p:cNvSpPr>
          <p:nvPr>
            <p:ph idx="1"/>
          </p:nvPr>
        </p:nvSpPr>
        <p:spPr>
          <a:xfrm>
            <a:off x="4784617" y="1447800"/>
            <a:ext cx="5195997" cy="4572000"/>
          </a:xfrm>
        </p:spPr>
        <p:txBody>
          <a:bodyPr anchor="ctr">
            <a:normAutofit/>
          </a:bodyPr>
          <a:lstStyle>
            <a:lvl1pPr>
              <a:defRPr sz="2000"/>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1154956" y="3129281"/>
            <a:ext cx="3401062" cy="2895599"/>
          </a:xfrm>
        </p:spPr>
        <p:txBody>
          <a:bodyPr/>
          <a:lstStyle>
            <a:lvl1pPr marL="0" indent="0">
              <a:buNone/>
              <a:defRPr sz="1400"/>
            </a:lvl1pPr>
            <a:lvl2pPr marL="457179" indent="0">
              <a:buNone/>
              <a:defRPr sz="1200"/>
            </a:lvl2pPr>
            <a:lvl3pPr marL="914359" indent="0">
              <a:buNone/>
              <a:defRPr sz="1000"/>
            </a:lvl3pPr>
            <a:lvl4pPr marL="1371538" indent="0">
              <a:buNone/>
              <a:defRPr sz="900"/>
            </a:lvl4pPr>
            <a:lvl5pPr marL="1828718" indent="0">
              <a:buNone/>
              <a:defRPr sz="900"/>
            </a:lvl5pPr>
            <a:lvl6pPr marL="2285897" indent="0">
              <a:buNone/>
              <a:defRPr sz="900"/>
            </a:lvl6pPr>
            <a:lvl7pPr marL="2743077" indent="0">
              <a:buNone/>
              <a:defRPr sz="900"/>
            </a:lvl7pPr>
            <a:lvl8pPr marL="3200255" indent="0">
              <a:buNone/>
              <a:defRPr sz="900"/>
            </a:lvl8pPr>
            <a:lvl9pPr marL="3657434" indent="0">
              <a:buNone/>
              <a:defRPr sz="900"/>
            </a:lvl9pPr>
          </a:lstStyle>
          <a:p>
            <a:pPr lvl="0"/>
            <a:r>
              <a:rPr lang="sl-SI"/>
              <a:t>Uredite sloge besedila matrice</a:t>
            </a:r>
          </a:p>
        </p:txBody>
      </p:sp>
      <p:sp>
        <p:nvSpPr>
          <p:cNvPr id="7" name="Date Placeholder 4"/>
          <p:cNvSpPr>
            <a:spLocks noGrp="1"/>
          </p:cNvSpPr>
          <p:nvPr>
            <p:ph type="dt" sz="half" idx="10"/>
          </p:nvPr>
        </p:nvSpPr>
        <p:spPr/>
        <p:txBody>
          <a:bodyPr/>
          <a:lstStyle/>
          <a:p>
            <a:fld id="{A88ABD17-6819-4F59-B83E-C6570DB37E28}" type="datetime1">
              <a:rPr lang="sl-SI" smtClean="0">
                <a:solidFill>
                  <a:prstClr val="white">
                    <a:tint val="75000"/>
                    <a:alpha val="60000"/>
                  </a:prstClr>
                </a:solidFill>
              </a:rPr>
              <a:t>13. 11. 2023</a:t>
            </a:fld>
            <a:endParaRPr lang="en-US" dirty="0">
              <a:solidFill>
                <a:prstClr val="white">
                  <a:tint val="75000"/>
                  <a:alpha val="60000"/>
                </a:prstClr>
              </a:solidFill>
            </a:endParaRPr>
          </a:p>
        </p:txBody>
      </p:sp>
      <p:sp>
        <p:nvSpPr>
          <p:cNvPr id="5" name="Footer Placeholder 5"/>
          <p:cNvSpPr>
            <a:spLocks noGrp="1"/>
          </p:cNvSpPr>
          <p:nvPr>
            <p:ph type="ftr" sz="quarter" idx="11"/>
          </p:nvPr>
        </p:nvSpPr>
        <p:spPr/>
        <p:txBody>
          <a:bodyPr/>
          <a:lstStyle/>
          <a:p>
            <a:r>
              <a:rPr lang="sv-SE">
                <a:solidFill>
                  <a:prstClr val="white">
                    <a:tint val="75000"/>
                    <a:alpha val="60000"/>
                  </a:prstClr>
                </a:solidFill>
              </a:rPr>
              <a:t>Sorcan, MSCA NCP; IJS, 17 April 2023</a:t>
            </a:r>
            <a:endParaRPr lang="en-US" dirty="0">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9396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3"/>
            <a:ext cx="5092906" cy="1574808"/>
          </a:xfrm>
        </p:spPr>
        <p:txBody>
          <a:bodyPr anchor="b">
            <a:normAutofit/>
          </a:bodyPr>
          <a:lstStyle>
            <a:lvl1pPr algn="l">
              <a:defRPr sz="3600" b="0"/>
            </a:lvl1pPr>
          </a:lstStyle>
          <a:p>
            <a:r>
              <a:rPr lang="sl-SI"/>
              <a:t>Uredite slog naslova matrice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79" indent="0">
              <a:buNone/>
              <a:defRPr sz="1600"/>
            </a:lvl2pPr>
            <a:lvl3pPr marL="914359" indent="0">
              <a:buNone/>
              <a:defRPr sz="1600"/>
            </a:lvl3pPr>
            <a:lvl4pPr marL="1371538" indent="0">
              <a:buNone/>
              <a:defRPr sz="1600"/>
            </a:lvl4pPr>
            <a:lvl5pPr marL="1828718" indent="0">
              <a:buNone/>
              <a:defRPr sz="1600"/>
            </a:lvl5pPr>
            <a:lvl6pPr marL="2285897" indent="0">
              <a:buNone/>
              <a:defRPr sz="1600"/>
            </a:lvl6pPr>
            <a:lvl7pPr marL="2743077" indent="0">
              <a:buNone/>
              <a:defRPr sz="1600"/>
            </a:lvl7pPr>
            <a:lvl8pPr marL="3200255" indent="0">
              <a:buNone/>
              <a:defRPr sz="1600"/>
            </a:lvl8pPr>
            <a:lvl9pPr marL="3657434" indent="0">
              <a:buNone/>
              <a:defRPr sz="1600"/>
            </a:lvl9pPr>
          </a:lstStyle>
          <a:p>
            <a:r>
              <a:rPr lang="sl-SI"/>
              <a:t>Kliknite ikono, če želite dodati sliko</a:t>
            </a:r>
            <a:endParaRPr lang="en-US" dirty="0"/>
          </a:p>
        </p:txBody>
      </p:sp>
      <p:sp>
        <p:nvSpPr>
          <p:cNvPr id="4" name="Text Placeholder 3"/>
          <p:cNvSpPr>
            <a:spLocks noGrp="1"/>
          </p:cNvSpPr>
          <p:nvPr>
            <p:ph type="body" sz="half" idx="2"/>
          </p:nvPr>
        </p:nvSpPr>
        <p:spPr>
          <a:xfrm>
            <a:off x="1154955" y="3657600"/>
            <a:ext cx="5084979" cy="1371600"/>
          </a:xfrm>
        </p:spPr>
        <p:txBody>
          <a:bodyPr>
            <a:normAutofit/>
          </a:bodyPr>
          <a:lstStyle>
            <a:lvl1pPr marL="0" indent="0">
              <a:buNone/>
              <a:defRPr sz="1400"/>
            </a:lvl1pPr>
            <a:lvl2pPr marL="457179" indent="0">
              <a:buNone/>
              <a:defRPr sz="1200"/>
            </a:lvl2pPr>
            <a:lvl3pPr marL="914359" indent="0">
              <a:buNone/>
              <a:defRPr sz="1000"/>
            </a:lvl3pPr>
            <a:lvl4pPr marL="1371538" indent="0">
              <a:buNone/>
              <a:defRPr sz="900"/>
            </a:lvl4pPr>
            <a:lvl5pPr marL="1828718" indent="0">
              <a:buNone/>
              <a:defRPr sz="900"/>
            </a:lvl5pPr>
            <a:lvl6pPr marL="2285897" indent="0">
              <a:buNone/>
              <a:defRPr sz="900"/>
            </a:lvl6pPr>
            <a:lvl7pPr marL="2743077" indent="0">
              <a:buNone/>
              <a:defRPr sz="900"/>
            </a:lvl7pPr>
            <a:lvl8pPr marL="3200255" indent="0">
              <a:buNone/>
              <a:defRPr sz="900"/>
            </a:lvl8pPr>
            <a:lvl9pPr marL="3657434"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fld id="{6988BF1F-F25A-4C87-8B0F-537229D963CD}" type="datetime1">
              <a:rPr lang="sl-SI" smtClean="0">
                <a:solidFill>
                  <a:prstClr val="white">
                    <a:tint val="75000"/>
                    <a:alpha val="60000"/>
                  </a:prstClr>
                </a:solidFill>
              </a:rPr>
              <a:t>13. 11. 2023</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r>
              <a:rPr lang="sv-SE">
                <a:solidFill>
                  <a:prstClr val="white">
                    <a:tint val="75000"/>
                    <a:alpha val="60000"/>
                  </a:prstClr>
                </a:solidFill>
              </a:rPr>
              <a:t>Sorcan, MSCA NCP; IJS, 17 April 2023</a:t>
            </a:r>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863508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Panoramska slika z napiso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sl-SI"/>
              <a:t>Uredite slog naslova matrice</a:t>
            </a:r>
            <a:endParaRPr lang="en-US" dirty="0"/>
          </a:p>
        </p:txBody>
      </p:sp>
      <p:sp>
        <p:nvSpPr>
          <p:cNvPr id="3" name="Picture Placeholder 2"/>
          <p:cNvSpPr>
            <a:spLocks noGrp="1" noChangeAspect="1"/>
          </p:cNvSpPr>
          <p:nvPr>
            <p:ph type="pic" idx="1"/>
          </p:nvPr>
        </p:nvSpPr>
        <p:spPr>
          <a:xfrm>
            <a:off x="1154956" y="685800"/>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79" indent="0">
              <a:buNone/>
              <a:defRPr sz="1600"/>
            </a:lvl2pPr>
            <a:lvl3pPr marL="914359" indent="0">
              <a:buNone/>
              <a:defRPr sz="1600"/>
            </a:lvl3pPr>
            <a:lvl4pPr marL="1371538" indent="0">
              <a:buNone/>
              <a:defRPr sz="1600"/>
            </a:lvl4pPr>
            <a:lvl5pPr marL="1828718" indent="0">
              <a:buNone/>
              <a:defRPr sz="1600"/>
            </a:lvl5pPr>
            <a:lvl6pPr marL="2285897" indent="0">
              <a:buNone/>
              <a:defRPr sz="1600"/>
            </a:lvl6pPr>
            <a:lvl7pPr marL="2743077" indent="0">
              <a:buNone/>
              <a:defRPr sz="1600"/>
            </a:lvl7pPr>
            <a:lvl8pPr marL="3200255" indent="0">
              <a:buNone/>
              <a:defRPr sz="1600"/>
            </a:lvl8pPr>
            <a:lvl9pPr marL="3657434" indent="0">
              <a:buNone/>
              <a:defRPr sz="1600"/>
            </a:lvl9pPr>
          </a:lstStyle>
          <a:p>
            <a:r>
              <a:rPr lang="sl-SI"/>
              <a:t>Kliknite ikono, če želite dodati sliko</a:t>
            </a:r>
            <a:endParaRPr lang="en-US" dirty="0"/>
          </a:p>
        </p:txBody>
      </p:sp>
      <p:sp>
        <p:nvSpPr>
          <p:cNvPr id="4" name="Text Placeholder 3"/>
          <p:cNvSpPr>
            <a:spLocks noGrp="1"/>
          </p:cNvSpPr>
          <p:nvPr>
            <p:ph type="body" sz="half" idx="2"/>
          </p:nvPr>
        </p:nvSpPr>
        <p:spPr>
          <a:xfrm>
            <a:off x="1154957" y="5367326"/>
            <a:ext cx="8825656" cy="493712"/>
          </a:xfrm>
        </p:spPr>
        <p:txBody>
          <a:bodyPr>
            <a:normAutofit/>
          </a:bodyPr>
          <a:lstStyle>
            <a:lvl1pPr marL="0" indent="0">
              <a:buNone/>
              <a:defRPr sz="1200"/>
            </a:lvl1pPr>
            <a:lvl2pPr marL="457179" indent="0">
              <a:buNone/>
              <a:defRPr sz="1200"/>
            </a:lvl2pPr>
            <a:lvl3pPr marL="914359" indent="0">
              <a:buNone/>
              <a:defRPr sz="1000"/>
            </a:lvl3pPr>
            <a:lvl4pPr marL="1371538" indent="0">
              <a:buNone/>
              <a:defRPr sz="900"/>
            </a:lvl4pPr>
            <a:lvl5pPr marL="1828718" indent="0">
              <a:buNone/>
              <a:defRPr sz="900"/>
            </a:lvl5pPr>
            <a:lvl6pPr marL="2285897" indent="0">
              <a:buNone/>
              <a:defRPr sz="900"/>
            </a:lvl6pPr>
            <a:lvl7pPr marL="2743077" indent="0">
              <a:buNone/>
              <a:defRPr sz="900"/>
            </a:lvl7pPr>
            <a:lvl8pPr marL="3200255" indent="0">
              <a:buNone/>
              <a:defRPr sz="900"/>
            </a:lvl8pPr>
            <a:lvl9pPr marL="3657434"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fld id="{33206CE5-522F-4586-9CDA-DBCDDBEB5109}" type="datetime1">
              <a:rPr lang="sl-SI" smtClean="0">
                <a:solidFill>
                  <a:prstClr val="white">
                    <a:tint val="75000"/>
                    <a:alpha val="60000"/>
                  </a:prstClr>
                </a:solidFill>
              </a:rPr>
              <a:t>13. 11. 2023</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r>
              <a:rPr lang="sv-SE">
                <a:solidFill>
                  <a:prstClr val="white">
                    <a:tint val="75000"/>
                    <a:alpha val="60000"/>
                  </a:prstClr>
                </a:solidFill>
              </a:rPr>
              <a:t>Sorcan, MSCA NCP; IJS, 17 April 2023</a:t>
            </a:r>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307744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sl-SI"/>
              <a:t>Uredite slog naslova matrice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799"/>
            </a:lvl1pPr>
            <a:lvl2pPr marL="457179" indent="0">
              <a:buNone/>
              <a:defRPr sz="1200"/>
            </a:lvl2pPr>
            <a:lvl3pPr marL="914359" indent="0">
              <a:buNone/>
              <a:defRPr sz="1000"/>
            </a:lvl3pPr>
            <a:lvl4pPr marL="1371538" indent="0">
              <a:buNone/>
              <a:defRPr sz="900"/>
            </a:lvl4pPr>
            <a:lvl5pPr marL="1828718" indent="0">
              <a:buNone/>
              <a:defRPr sz="900"/>
            </a:lvl5pPr>
            <a:lvl6pPr marL="2285897" indent="0">
              <a:buNone/>
              <a:defRPr sz="900"/>
            </a:lvl6pPr>
            <a:lvl7pPr marL="2743077" indent="0">
              <a:buNone/>
              <a:defRPr sz="900"/>
            </a:lvl7pPr>
            <a:lvl8pPr marL="3200255" indent="0">
              <a:buNone/>
              <a:defRPr sz="900"/>
            </a:lvl8pPr>
            <a:lvl9pPr marL="3657434" indent="0">
              <a:buNone/>
              <a:defRPr sz="900"/>
            </a:lvl9pPr>
          </a:lstStyle>
          <a:p>
            <a:pPr lvl="0"/>
            <a:r>
              <a:rPr lang="sl-SI"/>
              <a:t>Uredite sloge besedila matrice</a:t>
            </a:r>
          </a:p>
        </p:txBody>
      </p:sp>
      <p:sp>
        <p:nvSpPr>
          <p:cNvPr id="4" name="Date Placeholder 3"/>
          <p:cNvSpPr>
            <a:spLocks noGrp="1"/>
          </p:cNvSpPr>
          <p:nvPr>
            <p:ph type="dt" sz="half" idx="10"/>
          </p:nvPr>
        </p:nvSpPr>
        <p:spPr/>
        <p:txBody>
          <a:bodyPr/>
          <a:lstStyle/>
          <a:p>
            <a:fld id="{00727F6C-1469-4933-A946-A0206E2594F3}" type="datetime1">
              <a:rPr lang="sl-SI" smtClean="0">
                <a:solidFill>
                  <a:prstClr val="white">
                    <a:tint val="75000"/>
                    <a:alpha val="60000"/>
                  </a:prstClr>
                </a:solidFill>
              </a:rPr>
              <a:t>13. 11. 2023</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r>
              <a:rPr lang="sv-SE">
                <a:solidFill>
                  <a:prstClr val="white">
                    <a:tint val="75000"/>
                    <a:alpha val="60000"/>
                  </a:prstClr>
                </a:solidFill>
              </a:rPr>
              <a:t>Sorcan, MSCA NCP; IJS, 17 April 2023</a:t>
            </a:r>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652941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sl-SI"/>
              <a:t>Uredite slog naslova matrice</a:t>
            </a:r>
            <a:endParaRPr lang="en-US" dirty="0"/>
          </a:p>
        </p:txBody>
      </p:sp>
      <p:sp>
        <p:nvSpPr>
          <p:cNvPr id="14" name="Text Placeholder 3"/>
          <p:cNvSpPr>
            <a:spLocks noGrp="1"/>
          </p:cNvSpPr>
          <p:nvPr>
            <p:ph type="body" sz="half" idx="13"/>
          </p:nvPr>
        </p:nvSpPr>
        <p:spPr>
          <a:xfrm>
            <a:off x="1930401" y="3771175"/>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179" indent="0">
              <a:buNone/>
              <a:defRPr sz="1200"/>
            </a:lvl2pPr>
            <a:lvl3pPr marL="914359" indent="0">
              <a:buNone/>
              <a:defRPr sz="1000"/>
            </a:lvl3pPr>
            <a:lvl4pPr marL="1371538" indent="0">
              <a:buNone/>
              <a:defRPr sz="900"/>
            </a:lvl4pPr>
            <a:lvl5pPr marL="1828718" indent="0">
              <a:buNone/>
              <a:defRPr sz="900"/>
            </a:lvl5pPr>
            <a:lvl6pPr marL="2285897" indent="0">
              <a:buNone/>
              <a:defRPr sz="900"/>
            </a:lvl6pPr>
            <a:lvl7pPr marL="2743077" indent="0">
              <a:buNone/>
              <a:defRPr sz="900"/>
            </a:lvl7pPr>
            <a:lvl8pPr marL="3200255" indent="0">
              <a:buNone/>
              <a:defRPr sz="900"/>
            </a:lvl8pPr>
            <a:lvl9pPr marL="3657434" indent="0">
              <a:buNone/>
              <a:defRPr sz="900"/>
            </a:lvl9pPr>
          </a:lstStyle>
          <a:p>
            <a:pPr lvl="0"/>
            <a:r>
              <a:rPr lang="sl-SI"/>
              <a:t>Uredite sloge besedila matrice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799"/>
            </a:lvl1pPr>
            <a:lvl2pPr marL="457179" indent="0">
              <a:buNone/>
              <a:defRPr sz="1200"/>
            </a:lvl2pPr>
            <a:lvl3pPr marL="914359" indent="0">
              <a:buNone/>
              <a:defRPr sz="1000"/>
            </a:lvl3pPr>
            <a:lvl4pPr marL="1371538" indent="0">
              <a:buNone/>
              <a:defRPr sz="900"/>
            </a:lvl4pPr>
            <a:lvl5pPr marL="1828718" indent="0">
              <a:buNone/>
              <a:defRPr sz="900"/>
            </a:lvl5pPr>
            <a:lvl6pPr marL="2285897" indent="0">
              <a:buNone/>
              <a:defRPr sz="900"/>
            </a:lvl6pPr>
            <a:lvl7pPr marL="2743077" indent="0">
              <a:buNone/>
              <a:defRPr sz="900"/>
            </a:lvl7pPr>
            <a:lvl8pPr marL="3200255" indent="0">
              <a:buNone/>
              <a:defRPr sz="900"/>
            </a:lvl8pPr>
            <a:lvl9pPr marL="3657434" indent="0">
              <a:buNone/>
              <a:defRPr sz="900"/>
            </a:lvl9pPr>
          </a:lstStyle>
          <a:p>
            <a:pPr lvl="0"/>
            <a:r>
              <a:rPr lang="sl-SI"/>
              <a:t>Uredite sloge besedila matrice</a:t>
            </a:r>
          </a:p>
        </p:txBody>
      </p:sp>
      <p:sp>
        <p:nvSpPr>
          <p:cNvPr id="4" name="Date Placeholder 3"/>
          <p:cNvSpPr>
            <a:spLocks noGrp="1"/>
          </p:cNvSpPr>
          <p:nvPr>
            <p:ph type="dt" sz="half" idx="10"/>
          </p:nvPr>
        </p:nvSpPr>
        <p:spPr/>
        <p:txBody>
          <a:bodyPr/>
          <a:lstStyle/>
          <a:p>
            <a:fld id="{9FD50D88-AE96-4D15-BF5E-39E394E6DD95}" type="datetime1">
              <a:rPr lang="sl-SI" smtClean="0">
                <a:solidFill>
                  <a:prstClr val="white">
                    <a:tint val="75000"/>
                    <a:alpha val="60000"/>
                  </a:prstClr>
                </a:solidFill>
              </a:rPr>
              <a:t>13. 11. 2023</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r>
              <a:rPr lang="sv-SE">
                <a:solidFill>
                  <a:prstClr val="white">
                    <a:tint val="75000"/>
                    <a:alpha val="60000"/>
                  </a:prstClr>
                </a:solidFill>
              </a:rPr>
              <a:t>Sorcan, MSCA NCP; IJS, 17 April 2023</a:t>
            </a:r>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
        <p:nvSpPr>
          <p:cNvPr id="12" name="TextBox 11"/>
          <p:cNvSpPr txBox="1"/>
          <p:nvPr/>
        </p:nvSpPr>
        <p:spPr>
          <a:xfrm>
            <a:off x="898296" y="971253"/>
            <a:ext cx="801912" cy="1969770"/>
          </a:xfrm>
          <a:prstGeom prst="rect">
            <a:avLst/>
          </a:prstGeom>
          <a:noFill/>
        </p:spPr>
        <p:txBody>
          <a:bodyPr wrap="square" rtlCol="0">
            <a:spAutoFit/>
          </a:bodyPr>
          <a:lstStyle/>
          <a:p>
            <a:pPr algn="r" defTabSz="457179"/>
            <a:r>
              <a:rPr lang="en-US" sz="12200" dirty="0">
                <a:solidFill>
                  <a:srgbClr val="B31166">
                    <a:lumMod val="60000"/>
                    <a:lumOff val="40000"/>
                  </a:srgbClr>
                </a:solidFill>
                <a:latin typeface="Arial"/>
              </a:rPr>
              <a:t>“</a:t>
            </a:r>
          </a:p>
        </p:txBody>
      </p:sp>
      <p:sp>
        <p:nvSpPr>
          <p:cNvPr id="11" name="TextBox 10"/>
          <p:cNvSpPr txBox="1"/>
          <p:nvPr/>
        </p:nvSpPr>
        <p:spPr>
          <a:xfrm>
            <a:off x="9330491" y="2613787"/>
            <a:ext cx="801912" cy="1969770"/>
          </a:xfrm>
          <a:prstGeom prst="rect">
            <a:avLst/>
          </a:prstGeom>
          <a:noFill/>
        </p:spPr>
        <p:txBody>
          <a:bodyPr wrap="square" rtlCol="0">
            <a:spAutoFit/>
          </a:bodyPr>
          <a:lstStyle/>
          <a:p>
            <a:pPr algn="r" defTabSz="457179"/>
            <a:r>
              <a:rPr lang="en-US" sz="12200" dirty="0">
                <a:solidFill>
                  <a:srgbClr val="B31166">
                    <a:lumMod val="60000"/>
                    <a:lumOff val="40000"/>
                  </a:srgbClr>
                </a:solidFill>
                <a:latin typeface="Arial"/>
              </a:rPr>
              <a:t>”</a:t>
            </a:r>
          </a:p>
        </p:txBody>
      </p:sp>
    </p:spTree>
    <p:extLst>
      <p:ext uri="{BB962C8B-B14F-4D97-AF65-F5344CB8AC3E}">
        <p14:creationId xmlns:p14="http://schemas.microsoft.com/office/powerpoint/2010/main" val="7479774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3999" b="0" cap="none"/>
            </a:lvl1pPr>
          </a:lstStyle>
          <a:p>
            <a:r>
              <a:rPr lang="sl-SI"/>
              <a:t>Uredite slog naslova matrice</a:t>
            </a:r>
            <a:endParaRPr lang="en-US" dirty="0"/>
          </a:p>
        </p:txBody>
      </p:sp>
      <p:sp>
        <p:nvSpPr>
          <p:cNvPr id="3" name="Text Placeholder 2"/>
          <p:cNvSpPr>
            <a:spLocks noGrp="1"/>
          </p:cNvSpPr>
          <p:nvPr>
            <p:ph type="body" idx="1"/>
          </p:nvPr>
        </p:nvSpPr>
        <p:spPr>
          <a:xfrm>
            <a:off x="1154956" y="4777381"/>
            <a:ext cx="8825658" cy="860400"/>
          </a:xfrm>
        </p:spPr>
        <p:txBody>
          <a:bodyPr anchor="t"/>
          <a:lstStyle>
            <a:lvl1pPr marL="0" indent="0" algn="l">
              <a:buNone/>
              <a:defRPr sz="2000" cap="none">
                <a:solidFill>
                  <a:schemeClr val="accent1">
                    <a:lumMod val="60000"/>
                    <a:lumOff val="40000"/>
                  </a:schemeClr>
                </a:solidFill>
              </a:defRPr>
            </a:lvl1pPr>
            <a:lvl2pPr marL="457179" indent="0">
              <a:buNone/>
              <a:defRPr sz="1799">
                <a:solidFill>
                  <a:schemeClr val="tx1">
                    <a:tint val="75000"/>
                  </a:schemeClr>
                </a:solidFill>
              </a:defRPr>
            </a:lvl2pPr>
            <a:lvl3pPr marL="914359" indent="0">
              <a:buNone/>
              <a:defRPr sz="1600">
                <a:solidFill>
                  <a:schemeClr val="tx1">
                    <a:tint val="75000"/>
                  </a:schemeClr>
                </a:solidFill>
              </a:defRPr>
            </a:lvl3pPr>
            <a:lvl4pPr marL="1371538" indent="0">
              <a:buNone/>
              <a:defRPr sz="1400">
                <a:solidFill>
                  <a:schemeClr val="tx1">
                    <a:tint val="75000"/>
                  </a:schemeClr>
                </a:solidFill>
              </a:defRPr>
            </a:lvl4pPr>
            <a:lvl5pPr marL="1828718" indent="0">
              <a:buNone/>
              <a:defRPr sz="1400">
                <a:solidFill>
                  <a:schemeClr val="tx1">
                    <a:tint val="75000"/>
                  </a:schemeClr>
                </a:solidFill>
              </a:defRPr>
            </a:lvl5pPr>
            <a:lvl6pPr marL="2285897" indent="0">
              <a:buNone/>
              <a:defRPr sz="1400">
                <a:solidFill>
                  <a:schemeClr val="tx1">
                    <a:tint val="75000"/>
                  </a:schemeClr>
                </a:solidFill>
              </a:defRPr>
            </a:lvl6pPr>
            <a:lvl7pPr marL="2743077" indent="0">
              <a:buNone/>
              <a:defRPr sz="1400">
                <a:solidFill>
                  <a:schemeClr val="tx1">
                    <a:tint val="75000"/>
                  </a:schemeClr>
                </a:solidFill>
              </a:defRPr>
            </a:lvl7pPr>
            <a:lvl8pPr marL="3200255" indent="0">
              <a:buNone/>
              <a:defRPr sz="1400">
                <a:solidFill>
                  <a:schemeClr val="tx1">
                    <a:tint val="75000"/>
                  </a:schemeClr>
                </a:solidFill>
              </a:defRPr>
            </a:lvl8pPr>
            <a:lvl9pPr marL="3657434"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CB30BE1B-4F80-4F46-8AE3-E6FDD33B8C2A}" type="datetime1">
              <a:rPr lang="sl-SI" smtClean="0">
                <a:solidFill>
                  <a:prstClr val="white">
                    <a:tint val="75000"/>
                    <a:alpha val="60000"/>
                  </a:prstClr>
                </a:solidFill>
              </a:rPr>
              <a:t>13. 11. 2023</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r>
              <a:rPr lang="sv-SE">
                <a:solidFill>
                  <a:prstClr val="white">
                    <a:tint val="75000"/>
                    <a:alpha val="60000"/>
                  </a:prstClr>
                </a:solidFill>
              </a:rPr>
              <a:t>Sorcan, MSCA NCP; IJS, 17 April 2023</a:t>
            </a:r>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474959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3 Stolpe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sl-SI"/>
              <a:t>Uredite slog naslova matrice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179" indent="0">
              <a:buNone/>
              <a:defRPr sz="2000" b="1"/>
            </a:lvl2pPr>
            <a:lvl3pPr marL="914359" indent="0">
              <a:buNone/>
              <a:defRPr sz="1799" b="1"/>
            </a:lvl3pPr>
            <a:lvl4pPr marL="1371538" indent="0">
              <a:buNone/>
              <a:defRPr sz="1600" b="1"/>
            </a:lvl4pPr>
            <a:lvl5pPr marL="1828718" indent="0">
              <a:buNone/>
              <a:defRPr sz="1600" b="1"/>
            </a:lvl5pPr>
            <a:lvl6pPr marL="2285897" indent="0">
              <a:buNone/>
              <a:defRPr sz="1600" b="1"/>
            </a:lvl6pPr>
            <a:lvl7pPr marL="2743077" indent="0">
              <a:buNone/>
              <a:defRPr sz="1600" b="1"/>
            </a:lvl7pPr>
            <a:lvl8pPr marL="3200255" indent="0">
              <a:buNone/>
              <a:defRPr sz="1600" b="1"/>
            </a:lvl8pPr>
            <a:lvl9pPr marL="3657434" indent="0">
              <a:buNone/>
              <a:defRPr sz="1600" b="1"/>
            </a:lvl9pPr>
          </a:lstStyle>
          <a:p>
            <a:pPr lvl="0"/>
            <a:r>
              <a:rPr lang="sl-SI"/>
              <a:t>Uredite sloge besedila matrice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179" indent="0">
              <a:buNone/>
              <a:defRPr sz="1200"/>
            </a:lvl2pPr>
            <a:lvl3pPr marL="914359" indent="0">
              <a:buNone/>
              <a:defRPr sz="1000"/>
            </a:lvl3pPr>
            <a:lvl4pPr marL="1371538" indent="0">
              <a:buNone/>
              <a:defRPr sz="900"/>
            </a:lvl4pPr>
            <a:lvl5pPr marL="1828718" indent="0">
              <a:buNone/>
              <a:defRPr sz="900"/>
            </a:lvl5pPr>
            <a:lvl6pPr marL="2285897" indent="0">
              <a:buNone/>
              <a:defRPr sz="900"/>
            </a:lvl6pPr>
            <a:lvl7pPr marL="2743077" indent="0">
              <a:buNone/>
              <a:defRPr sz="900"/>
            </a:lvl7pPr>
            <a:lvl8pPr marL="3200255" indent="0">
              <a:buNone/>
              <a:defRPr sz="900"/>
            </a:lvl8pPr>
            <a:lvl9pPr marL="3657434" indent="0">
              <a:buNone/>
              <a:defRPr sz="900"/>
            </a:lvl9pPr>
          </a:lstStyle>
          <a:p>
            <a:pPr lvl="0"/>
            <a:r>
              <a:rPr lang="sl-SI"/>
              <a:t>Uredite sloge besedila matrice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179" indent="0">
              <a:buNone/>
              <a:defRPr sz="2000" b="1"/>
            </a:lvl2pPr>
            <a:lvl3pPr marL="914359" indent="0">
              <a:buNone/>
              <a:defRPr sz="1799" b="1"/>
            </a:lvl3pPr>
            <a:lvl4pPr marL="1371538" indent="0">
              <a:buNone/>
              <a:defRPr sz="1600" b="1"/>
            </a:lvl4pPr>
            <a:lvl5pPr marL="1828718" indent="0">
              <a:buNone/>
              <a:defRPr sz="1600" b="1"/>
            </a:lvl5pPr>
            <a:lvl6pPr marL="2285897" indent="0">
              <a:buNone/>
              <a:defRPr sz="1600" b="1"/>
            </a:lvl6pPr>
            <a:lvl7pPr marL="2743077" indent="0">
              <a:buNone/>
              <a:defRPr sz="1600" b="1"/>
            </a:lvl7pPr>
            <a:lvl8pPr marL="3200255" indent="0">
              <a:buNone/>
              <a:defRPr sz="1600" b="1"/>
            </a:lvl8pPr>
            <a:lvl9pPr marL="3657434" indent="0">
              <a:buNone/>
              <a:defRPr sz="1600" b="1"/>
            </a:lvl9pPr>
          </a:lstStyle>
          <a:p>
            <a:pPr lvl="0"/>
            <a:r>
              <a:rPr lang="sl-SI"/>
              <a:t>Uredite sloge besedila matrice</a:t>
            </a:r>
          </a:p>
        </p:txBody>
      </p:sp>
      <p:sp>
        <p:nvSpPr>
          <p:cNvPr id="19" name="Text Placeholder 3"/>
          <p:cNvSpPr>
            <a:spLocks noGrp="1"/>
          </p:cNvSpPr>
          <p:nvPr>
            <p:ph type="body" sz="half" idx="16"/>
          </p:nvPr>
        </p:nvSpPr>
        <p:spPr>
          <a:xfrm>
            <a:off x="3873107" y="2667000"/>
            <a:ext cx="2946794" cy="3589338"/>
          </a:xfrm>
        </p:spPr>
        <p:txBody>
          <a:bodyPr anchor="t">
            <a:normAutofit/>
          </a:bodyPr>
          <a:lstStyle>
            <a:lvl1pPr marL="0" indent="0">
              <a:buNone/>
              <a:defRPr sz="1400"/>
            </a:lvl1pPr>
            <a:lvl2pPr marL="457179" indent="0">
              <a:buNone/>
              <a:defRPr sz="1200"/>
            </a:lvl2pPr>
            <a:lvl3pPr marL="914359" indent="0">
              <a:buNone/>
              <a:defRPr sz="1000"/>
            </a:lvl3pPr>
            <a:lvl4pPr marL="1371538" indent="0">
              <a:buNone/>
              <a:defRPr sz="900"/>
            </a:lvl4pPr>
            <a:lvl5pPr marL="1828718" indent="0">
              <a:buNone/>
              <a:defRPr sz="900"/>
            </a:lvl5pPr>
            <a:lvl6pPr marL="2285897" indent="0">
              <a:buNone/>
              <a:defRPr sz="900"/>
            </a:lvl6pPr>
            <a:lvl7pPr marL="2743077" indent="0">
              <a:buNone/>
              <a:defRPr sz="900"/>
            </a:lvl7pPr>
            <a:lvl8pPr marL="3200255" indent="0">
              <a:buNone/>
              <a:defRPr sz="900"/>
            </a:lvl8pPr>
            <a:lvl9pPr marL="3657434" indent="0">
              <a:buNone/>
              <a:defRPr sz="900"/>
            </a:lvl9pPr>
          </a:lstStyle>
          <a:p>
            <a:pPr lvl="0"/>
            <a:r>
              <a:rPr lang="sl-SI"/>
              <a:t>Uredite sloge besedila matrice</a:t>
            </a:r>
          </a:p>
        </p:txBody>
      </p:sp>
      <p:sp>
        <p:nvSpPr>
          <p:cNvPr id="14" name="Text Placeholder 4"/>
          <p:cNvSpPr>
            <a:spLocks noGrp="1"/>
          </p:cNvSpPr>
          <p:nvPr>
            <p:ph type="body" sz="quarter" idx="13"/>
          </p:nvPr>
        </p:nvSpPr>
        <p:spPr>
          <a:xfrm>
            <a:off x="7124701" y="1981200"/>
            <a:ext cx="2932113" cy="576262"/>
          </a:xfrm>
        </p:spPr>
        <p:txBody>
          <a:bodyPr anchor="b">
            <a:noAutofit/>
          </a:bodyPr>
          <a:lstStyle>
            <a:lvl1pPr marL="0" indent="0">
              <a:buNone/>
              <a:defRPr sz="2400" b="0">
                <a:solidFill>
                  <a:schemeClr val="accent1">
                    <a:lumMod val="60000"/>
                    <a:lumOff val="40000"/>
                  </a:schemeClr>
                </a:solidFill>
              </a:defRPr>
            </a:lvl1pPr>
            <a:lvl2pPr marL="457179" indent="0">
              <a:buNone/>
              <a:defRPr sz="2000" b="1"/>
            </a:lvl2pPr>
            <a:lvl3pPr marL="914359" indent="0">
              <a:buNone/>
              <a:defRPr sz="1799" b="1"/>
            </a:lvl3pPr>
            <a:lvl4pPr marL="1371538" indent="0">
              <a:buNone/>
              <a:defRPr sz="1600" b="1"/>
            </a:lvl4pPr>
            <a:lvl5pPr marL="1828718" indent="0">
              <a:buNone/>
              <a:defRPr sz="1600" b="1"/>
            </a:lvl5pPr>
            <a:lvl6pPr marL="2285897" indent="0">
              <a:buNone/>
              <a:defRPr sz="1600" b="1"/>
            </a:lvl6pPr>
            <a:lvl7pPr marL="2743077" indent="0">
              <a:buNone/>
              <a:defRPr sz="1600" b="1"/>
            </a:lvl7pPr>
            <a:lvl8pPr marL="3200255" indent="0">
              <a:buNone/>
              <a:defRPr sz="1600" b="1"/>
            </a:lvl8pPr>
            <a:lvl9pPr marL="3657434" indent="0">
              <a:buNone/>
              <a:defRPr sz="1600" b="1"/>
            </a:lvl9pPr>
          </a:lstStyle>
          <a:p>
            <a:pPr lvl="0"/>
            <a:r>
              <a:rPr lang="sl-SI"/>
              <a:t>Uredite sloge besedila matrice</a:t>
            </a:r>
          </a:p>
        </p:txBody>
      </p:sp>
      <p:sp>
        <p:nvSpPr>
          <p:cNvPr id="20" name="Text Placeholder 3"/>
          <p:cNvSpPr>
            <a:spLocks noGrp="1"/>
          </p:cNvSpPr>
          <p:nvPr>
            <p:ph type="body" sz="half" idx="17"/>
          </p:nvPr>
        </p:nvSpPr>
        <p:spPr>
          <a:xfrm>
            <a:off x="7124701" y="2667000"/>
            <a:ext cx="2932113" cy="3589338"/>
          </a:xfrm>
        </p:spPr>
        <p:txBody>
          <a:bodyPr anchor="t">
            <a:normAutofit/>
          </a:bodyPr>
          <a:lstStyle>
            <a:lvl1pPr marL="0" indent="0">
              <a:buNone/>
              <a:defRPr sz="1400"/>
            </a:lvl1pPr>
            <a:lvl2pPr marL="457179" indent="0">
              <a:buNone/>
              <a:defRPr sz="1200"/>
            </a:lvl2pPr>
            <a:lvl3pPr marL="914359" indent="0">
              <a:buNone/>
              <a:defRPr sz="1000"/>
            </a:lvl3pPr>
            <a:lvl4pPr marL="1371538" indent="0">
              <a:buNone/>
              <a:defRPr sz="900"/>
            </a:lvl4pPr>
            <a:lvl5pPr marL="1828718" indent="0">
              <a:buNone/>
              <a:defRPr sz="900"/>
            </a:lvl5pPr>
            <a:lvl6pPr marL="2285897" indent="0">
              <a:buNone/>
              <a:defRPr sz="900"/>
            </a:lvl6pPr>
            <a:lvl7pPr marL="2743077" indent="0">
              <a:buNone/>
              <a:defRPr sz="900"/>
            </a:lvl7pPr>
            <a:lvl8pPr marL="3200255" indent="0">
              <a:buNone/>
              <a:defRPr sz="900"/>
            </a:lvl8pPr>
            <a:lvl9pPr marL="3657434" indent="0">
              <a:buNone/>
              <a:defRPr sz="900"/>
            </a:lvl9pPr>
          </a:lstStyle>
          <a:p>
            <a:pPr lvl="0"/>
            <a:r>
              <a:rPr lang="sl-SI"/>
              <a:t>Uredite sloge besedila matrice</a:t>
            </a:r>
          </a:p>
        </p:txBody>
      </p:sp>
      <p:cxnSp>
        <p:nvCxnSpPr>
          <p:cNvPr id="17" name="Straight Connector 16"/>
          <p:cNvCxnSpPr/>
          <p:nvPr/>
        </p:nvCxnSpPr>
        <p:spPr>
          <a:xfrm>
            <a:off x="3726142" y="2133601"/>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DD7B32-0E34-4FE4-81B2-E3361CE0DD46}" type="datetime1">
              <a:rPr lang="sl-SI" smtClean="0">
                <a:solidFill>
                  <a:prstClr val="white">
                    <a:tint val="75000"/>
                    <a:alpha val="60000"/>
                  </a:prstClr>
                </a:solidFill>
              </a:rPr>
              <a:t>13. 11. 2023</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r>
              <a:rPr lang="sv-SE">
                <a:solidFill>
                  <a:prstClr val="white">
                    <a:tint val="75000"/>
                    <a:alpha val="60000"/>
                  </a:prstClr>
                </a:solidFill>
              </a:rPr>
              <a:t>Sorcan, MSCA NCP; IJS, 17 April 2023</a:t>
            </a:r>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93492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8" name="Rectangle 7"/>
          <p:cNvSpPr>
            <a:spLocks noChangeAspect="1"/>
          </p:cNvSpPr>
          <p:nvPr/>
        </p:nvSpPr>
        <p:spPr>
          <a:xfrm>
            <a:off x="447817" y="5141975"/>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1"/>
            <a:ext cx="11029615" cy="1497507"/>
          </a:xfrm>
        </p:spPr>
        <p:txBody>
          <a:bodyPr anchor="b">
            <a:normAutofit/>
          </a:bodyPr>
          <a:lstStyle>
            <a:lvl1pPr algn="l">
              <a:defRPr sz="3600" b="0" cap="all">
                <a:solidFill>
                  <a:schemeClr val="accent1"/>
                </a:solidFill>
              </a:defRPr>
            </a:lvl1pPr>
          </a:lstStyle>
          <a:p>
            <a:r>
              <a:rPr lang="sl-SI"/>
              <a:t>Uredite slog naslova matrice</a:t>
            </a:r>
            <a:endParaRPr lang="en-US" dirty="0"/>
          </a:p>
        </p:txBody>
      </p:sp>
      <p:sp>
        <p:nvSpPr>
          <p:cNvPr id="3" name="Text Placeholder 2"/>
          <p:cNvSpPr>
            <a:spLocks noGrp="1"/>
          </p:cNvSpPr>
          <p:nvPr>
            <p:ph type="body" idx="1"/>
          </p:nvPr>
        </p:nvSpPr>
        <p:spPr>
          <a:xfrm>
            <a:off x="581193" y="4541417"/>
            <a:ext cx="11029615" cy="600556"/>
          </a:xfrm>
        </p:spPr>
        <p:txBody>
          <a:bodyPr anchor="t">
            <a:normAutofit/>
          </a:bodyPr>
          <a:lstStyle>
            <a:lvl1pPr marL="0" indent="0" algn="l">
              <a:buNone/>
              <a:defRPr sz="1799" cap="all">
                <a:solidFill>
                  <a:schemeClr val="accent2"/>
                </a:solidFill>
              </a:defRPr>
            </a:lvl1pPr>
            <a:lvl2pPr marL="457179" indent="0">
              <a:buNone/>
              <a:defRPr sz="1799">
                <a:solidFill>
                  <a:schemeClr val="tx1">
                    <a:tint val="75000"/>
                  </a:schemeClr>
                </a:solidFill>
              </a:defRPr>
            </a:lvl2pPr>
            <a:lvl3pPr marL="914359" indent="0">
              <a:buNone/>
              <a:defRPr sz="1600">
                <a:solidFill>
                  <a:schemeClr val="tx1">
                    <a:tint val="75000"/>
                  </a:schemeClr>
                </a:solidFill>
              </a:defRPr>
            </a:lvl3pPr>
            <a:lvl4pPr marL="1371538" indent="0">
              <a:buNone/>
              <a:defRPr sz="1400">
                <a:solidFill>
                  <a:schemeClr val="tx1">
                    <a:tint val="75000"/>
                  </a:schemeClr>
                </a:solidFill>
              </a:defRPr>
            </a:lvl4pPr>
            <a:lvl5pPr marL="1828718" indent="0">
              <a:buNone/>
              <a:defRPr sz="1400">
                <a:solidFill>
                  <a:schemeClr val="tx1">
                    <a:tint val="75000"/>
                  </a:schemeClr>
                </a:solidFill>
              </a:defRPr>
            </a:lvl5pPr>
            <a:lvl6pPr marL="2285897" indent="0">
              <a:buNone/>
              <a:defRPr sz="1400">
                <a:solidFill>
                  <a:schemeClr val="tx1">
                    <a:tint val="75000"/>
                  </a:schemeClr>
                </a:solidFill>
              </a:defRPr>
            </a:lvl6pPr>
            <a:lvl7pPr marL="2743077" indent="0">
              <a:buNone/>
              <a:defRPr sz="1400">
                <a:solidFill>
                  <a:schemeClr val="tx1">
                    <a:tint val="75000"/>
                  </a:schemeClr>
                </a:solidFill>
              </a:defRPr>
            </a:lvl7pPr>
            <a:lvl8pPr marL="3200255" indent="0">
              <a:buNone/>
              <a:defRPr sz="1400">
                <a:solidFill>
                  <a:schemeClr val="tx1">
                    <a:tint val="75000"/>
                  </a:schemeClr>
                </a:solidFill>
              </a:defRPr>
            </a:lvl8pPr>
            <a:lvl9pPr marL="3657434"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defTabSz="457179">
              <a:defRPr/>
            </a:pPr>
            <a:fld id="{301170E2-51E2-4E1F-B3C6-9559672E574F}" type="datetime1">
              <a:rPr lang="en-US" smtClean="0">
                <a:solidFill>
                  <a:srgbClr val="1A3260">
                    <a:lumMod val="75000"/>
                    <a:lumOff val="25000"/>
                  </a:srgbClr>
                </a:solidFill>
              </a:rPr>
              <a:t>11/13/2023</a:t>
            </a:fld>
            <a:endParaRPr lang="en-US" dirty="0">
              <a:solidFill>
                <a:srgbClr val="1A3260">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defTabSz="457179">
              <a:defRPr/>
            </a:pPr>
            <a:r>
              <a:rPr lang="sv-SE">
                <a:solidFill>
                  <a:srgbClr val="1A3260">
                    <a:lumMod val="75000"/>
                    <a:lumOff val="25000"/>
                  </a:srgbClr>
                </a:solidFill>
              </a:rPr>
              <a:t>Stojan Sorčan, MVZI, NCP MSCA, 12. april 2023</a:t>
            </a:r>
            <a:endParaRPr lang="en-US" dirty="0">
              <a:solidFill>
                <a:srgbClr val="1A3260">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defTabSz="457179">
              <a:defRPr/>
            </a:pPr>
            <a:fld id="{D57F1E4F-1CFF-5643-939E-217C01CDF565}" type="slidenum">
              <a:rPr lang="en-US" smtClean="0">
                <a:solidFill>
                  <a:srgbClr val="1A3260">
                    <a:lumMod val="75000"/>
                    <a:lumOff val="25000"/>
                  </a:srgbClr>
                </a:solidFill>
              </a:rPr>
              <a:pPr defTabSz="457179">
                <a:defRPr/>
              </a:pPr>
              <a:t>‹#›</a:t>
            </a:fld>
            <a:endParaRPr lang="en-US" dirty="0">
              <a:solidFill>
                <a:srgbClr val="1A3260">
                  <a:lumMod val="75000"/>
                  <a:lumOff val="25000"/>
                </a:srgbClr>
              </a:solidFill>
            </a:endParaRPr>
          </a:p>
        </p:txBody>
      </p:sp>
    </p:spTree>
    <p:extLst>
      <p:ext uri="{BB962C8B-B14F-4D97-AF65-F5344CB8AC3E}">
        <p14:creationId xmlns:p14="http://schemas.microsoft.com/office/powerpoint/2010/main" val="29875331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tolpec s tremi slikam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sl-SI"/>
              <a:t>Uredite slog naslova matrice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179" indent="0">
              <a:buNone/>
              <a:defRPr sz="2000" b="1"/>
            </a:lvl2pPr>
            <a:lvl3pPr marL="914359" indent="0">
              <a:buNone/>
              <a:defRPr sz="1799" b="1"/>
            </a:lvl3pPr>
            <a:lvl4pPr marL="1371538" indent="0">
              <a:buNone/>
              <a:defRPr sz="1600" b="1"/>
            </a:lvl4pPr>
            <a:lvl5pPr marL="1828718" indent="0">
              <a:buNone/>
              <a:defRPr sz="1600" b="1"/>
            </a:lvl5pPr>
            <a:lvl6pPr marL="2285897" indent="0">
              <a:buNone/>
              <a:defRPr sz="1600" b="1"/>
            </a:lvl6pPr>
            <a:lvl7pPr marL="2743077" indent="0">
              <a:buNone/>
              <a:defRPr sz="1600" b="1"/>
            </a:lvl7pPr>
            <a:lvl8pPr marL="3200255" indent="0">
              <a:buNone/>
              <a:defRPr sz="1600" b="1"/>
            </a:lvl8pPr>
            <a:lvl9pPr marL="3657434" indent="0">
              <a:buNone/>
              <a:defRPr sz="1600" b="1"/>
            </a:lvl9pPr>
          </a:lstStyle>
          <a:p>
            <a:pPr lvl="0"/>
            <a:r>
              <a:rPr lang="sl-SI"/>
              <a:t>Uredite sloge besedila matrice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79" indent="0">
              <a:buNone/>
              <a:defRPr sz="1600"/>
            </a:lvl2pPr>
            <a:lvl3pPr marL="914359" indent="0">
              <a:buNone/>
              <a:defRPr sz="1600"/>
            </a:lvl3pPr>
            <a:lvl4pPr marL="1371538" indent="0">
              <a:buNone/>
              <a:defRPr sz="1600"/>
            </a:lvl4pPr>
            <a:lvl5pPr marL="1828718" indent="0">
              <a:buNone/>
              <a:defRPr sz="1600"/>
            </a:lvl5pPr>
            <a:lvl6pPr marL="2285897" indent="0">
              <a:buNone/>
              <a:defRPr sz="1600"/>
            </a:lvl6pPr>
            <a:lvl7pPr marL="2743077" indent="0">
              <a:buNone/>
              <a:defRPr sz="1600"/>
            </a:lvl7pPr>
            <a:lvl8pPr marL="3200255" indent="0">
              <a:buNone/>
              <a:defRPr sz="1600"/>
            </a:lvl8pPr>
            <a:lvl9pPr marL="3657434" indent="0">
              <a:buNone/>
              <a:defRPr sz="1600"/>
            </a:lvl9pPr>
          </a:lstStyle>
          <a:p>
            <a:r>
              <a:rPr lang="sl-SI"/>
              <a:t>Kliknite ikono, če želite dodati sliko</a:t>
            </a:r>
            <a:endParaRPr lang="en-US" dirty="0"/>
          </a:p>
        </p:txBody>
      </p:sp>
      <p:sp>
        <p:nvSpPr>
          <p:cNvPr id="22" name="Text Placeholder 3"/>
          <p:cNvSpPr>
            <a:spLocks noGrp="1"/>
          </p:cNvSpPr>
          <p:nvPr>
            <p:ph type="body" sz="half" idx="18"/>
          </p:nvPr>
        </p:nvSpPr>
        <p:spPr>
          <a:xfrm>
            <a:off x="652463" y="4827212"/>
            <a:ext cx="2940050" cy="659189"/>
          </a:xfrm>
        </p:spPr>
        <p:txBody>
          <a:bodyPr anchor="t">
            <a:normAutofit/>
          </a:bodyPr>
          <a:lstStyle>
            <a:lvl1pPr marL="0" indent="0">
              <a:buNone/>
              <a:defRPr sz="1400"/>
            </a:lvl1pPr>
            <a:lvl2pPr marL="457179" indent="0">
              <a:buNone/>
              <a:defRPr sz="1200"/>
            </a:lvl2pPr>
            <a:lvl3pPr marL="914359" indent="0">
              <a:buNone/>
              <a:defRPr sz="1000"/>
            </a:lvl3pPr>
            <a:lvl4pPr marL="1371538" indent="0">
              <a:buNone/>
              <a:defRPr sz="900"/>
            </a:lvl4pPr>
            <a:lvl5pPr marL="1828718" indent="0">
              <a:buNone/>
              <a:defRPr sz="900"/>
            </a:lvl5pPr>
            <a:lvl6pPr marL="2285897" indent="0">
              <a:buNone/>
              <a:defRPr sz="900"/>
            </a:lvl6pPr>
            <a:lvl7pPr marL="2743077" indent="0">
              <a:buNone/>
              <a:defRPr sz="900"/>
            </a:lvl7pPr>
            <a:lvl8pPr marL="3200255" indent="0">
              <a:buNone/>
              <a:defRPr sz="900"/>
            </a:lvl8pPr>
            <a:lvl9pPr marL="3657434" indent="0">
              <a:buNone/>
              <a:defRPr sz="900"/>
            </a:lvl9pPr>
          </a:lstStyle>
          <a:p>
            <a:pPr lvl="0"/>
            <a:r>
              <a:rPr lang="sl-SI"/>
              <a:t>Uredite sloge besedila matrice</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2400" b="0">
                <a:solidFill>
                  <a:schemeClr val="accent1"/>
                </a:solidFill>
              </a:defRPr>
            </a:lvl1pPr>
            <a:lvl2pPr marL="457179" indent="0">
              <a:buNone/>
              <a:defRPr sz="2000" b="1"/>
            </a:lvl2pPr>
            <a:lvl3pPr marL="914359" indent="0">
              <a:buNone/>
              <a:defRPr sz="1799" b="1"/>
            </a:lvl3pPr>
            <a:lvl4pPr marL="1371538" indent="0">
              <a:buNone/>
              <a:defRPr sz="1600" b="1"/>
            </a:lvl4pPr>
            <a:lvl5pPr marL="1828718" indent="0">
              <a:buNone/>
              <a:defRPr sz="1600" b="1"/>
            </a:lvl5pPr>
            <a:lvl6pPr marL="2285897" indent="0">
              <a:buNone/>
              <a:defRPr sz="1600" b="1"/>
            </a:lvl6pPr>
            <a:lvl7pPr marL="2743077" indent="0">
              <a:buNone/>
              <a:defRPr sz="1600" b="1"/>
            </a:lvl7pPr>
            <a:lvl8pPr marL="3200255" indent="0">
              <a:buNone/>
              <a:defRPr sz="1600" b="1"/>
            </a:lvl8pPr>
            <a:lvl9pPr marL="3657434" indent="0">
              <a:buNone/>
              <a:defRPr sz="1600" b="1"/>
            </a:lvl9pPr>
          </a:lstStyle>
          <a:p>
            <a:pPr lvl="0"/>
            <a:r>
              <a:rPr lang="sl-SI"/>
              <a:t>Uredite sloge besedila matrice</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79" indent="0">
              <a:buNone/>
              <a:defRPr sz="1600"/>
            </a:lvl2pPr>
            <a:lvl3pPr marL="914359" indent="0">
              <a:buNone/>
              <a:defRPr sz="1600"/>
            </a:lvl3pPr>
            <a:lvl4pPr marL="1371538" indent="0">
              <a:buNone/>
              <a:defRPr sz="1600"/>
            </a:lvl4pPr>
            <a:lvl5pPr marL="1828718" indent="0">
              <a:buNone/>
              <a:defRPr sz="1600"/>
            </a:lvl5pPr>
            <a:lvl6pPr marL="2285897" indent="0">
              <a:buNone/>
              <a:defRPr sz="1600"/>
            </a:lvl6pPr>
            <a:lvl7pPr marL="2743077" indent="0">
              <a:buNone/>
              <a:defRPr sz="1600"/>
            </a:lvl7pPr>
            <a:lvl8pPr marL="3200255" indent="0">
              <a:buNone/>
              <a:defRPr sz="1600"/>
            </a:lvl8pPr>
            <a:lvl9pPr marL="3657434" indent="0">
              <a:buNone/>
              <a:defRPr sz="1600"/>
            </a:lvl9pPr>
          </a:lstStyle>
          <a:p>
            <a:r>
              <a:rPr lang="sl-SI"/>
              <a:t>Kliknite ikono, če želite dodati sliko</a:t>
            </a:r>
            <a:endParaRPr lang="en-US" dirty="0"/>
          </a:p>
        </p:txBody>
      </p:sp>
      <p:sp>
        <p:nvSpPr>
          <p:cNvPr id="23" name="Text Placeholder 3"/>
          <p:cNvSpPr>
            <a:spLocks noGrp="1"/>
          </p:cNvSpPr>
          <p:nvPr>
            <p:ph type="body" sz="half" idx="19"/>
          </p:nvPr>
        </p:nvSpPr>
        <p:spPr>
          <a:xfrm>
            <a:off x="3888022" y="4827211"/>
            <a:ext cx="2934406" cy="659189"/>
          </a:xfrm>
        </p:spPr>
        <p:txBody>
          <a:bodyPr anchor="t">
            <a:normAutofit/>
          </a:bodyPr>
          <a:lstStyle>
            <a:lvl1pPr marL="0" indent="0">
              <a:buNone/>
              <a:defRPr sz="1400"/>
            </a:lvl1pPr>
            <a:lvl2pPr marL="457179" indent="0">
              <a:buNone/>
              <a:defRPr sz="1200"/>
            </a:lvl2pPr>
            <a:lvl3pPr marL="914359" indent="0">
              <a:buNone/>
              <a:defRPr sz="1000"/>
            </a:lvl3pPr>
            <a:lvl4pPr marL="1371538" indent="0">
              <a:buNone/>
              <a:defRPr sz="900"/>
            </a:lvl4pPr>
            <a:lvl5pPr marL="1828718" indent="0">
              <a:buNone/>
              <a:defRPr sz="900"/>
            </a:lvl5pPr>
            <a:lvl6pPr marL="2285897" indent="0">
              <a:buNone/>
              <a:defRPr sz="900"/>
            </a:lvl6pPr>
            <a:lvl7pPr marL="2743077" indent="0">
              <a:buNone/>
              <a:defRPr sz="900"/>
            </a:lvl7pPr>
            <a:lvl8pPr marL="3200255" indent="0">
              <a:buNone/>
              <a:defRPr sz="900"/>
            </a:lvl8pPr>
            <a:lvl9pPr marL="3657434" indent="0">
              <a:buNone/>
              <a:defRPr sz="900"/>
            </a:lvl9pPr>
          </a:lstStyle>
          <a:p>
            <a:pPr lvl="0"/>
            <a:r>
              <a:rPr lang="sl-SI"/>
              <a:t>Uredite sloge besedila matrice</a:t>
            </a:r>
          </a:p>
        </p:txBody>
      </p:sp>
      <p:sp>
        <p:nvSpPr>
          <p:cNvPr id="14" name="Text Placeholder 4"/>
          <p:cNvSpPr>
            <a:spLocks noGrp="1"/>
          </p:cNvSpPr>
          <p:nvPr>
            <p:ph type="body" sz="quarter" idx="13"/>
          </p:nvPr>
        </p:nvSpPr>
        <p:spPr>
          <a:xfrm>
            <a:off x="7124701" y="4250949"/>
            <a:ext cx="2932113" cy="576262"/>
          </a:xfrm>
        </p:spPr>
        <p:txBody>
          <a:bodyPr anchor="b">
            <a:noAutofit/>
          </a:bodyPr>
          <a:lstStyle>
            <a:lvl1pPr marL="0" indent="0">
              <a:buNone/>
              <a:defRPr sz="2400" b="0">
                <a:solidFill>
                  <a:schemeClr val="accent1"/>
                </a:solidFill>
              </a:defRPr>
            </a:lvl1pPr>
            <a:lvl2pPr marL="457179" indent="0">
              <a:buNone/>
              <a:defRPr sz="2000" b="1"/>
            </a:lvl2pPr>
            <a:lvl3pPr marL="914359" indent="0">
              <a:buNone/>
              <a:defRPr sz="1799" b="1"/>
            </a:lvl3pPr>
            <a:lvl4pPr marL="1371538" indent="0">
              <a:buNone/>
              <a:defRPr sz="1600" b="1"/>
            </a:lvl4pPr>
            <a:lvl5pPr marL="1828718" indent="0">
              <a:buNone/>
              <a:defRPr sz="1600" b="1"/>
            </a:lvl5pPr>
            <a:lvl6pPr marL="2285897" indent="0">
              <a:buNone/>
              <a:defRPr sz="1600" b="1"/>
            </a:lvl6pPr>
            <a:lvl7pPr marL="2743077" indent="0">
              <a:buNone/>
              <a:defRPr sz="1600" b="1"/>
            </a:lvl7pPr>
            <a:lvl8pPr marL="3200255" indent="0">
              <a:buNone/>
              <a:defRPr sz="1600" b="1"/>
            </a:lvl8pPr>
            <a:lvl9pPr marL="3657434" indent="0">
              <a:buNone/>
              <a:defRPr sz="1600" b="1"/>
            </a:lvl9pPr>
          </a:lstStyle>
          <a:p>
            <a:pPr lvl="0"/>
            <a:r>
              <a:rPr lang="sl-SI"/>
              <a:t>Uredite sloge besedila matrice</a:t>
            </a:r>
          </a:p>
        </p:txBody>
      </p:sp>
      <p:sp>
        <p:nvSpPr>
          <p:cNvPr id="31" name="Picture Placeholder 2"/>
          <p:cNvSpPr>
            <a:spLocks noGrp="1" noChangeAspect="1"/>
          </p:cNvSpPr>
          <p:nvPr>
            <p:ph type="pic" idx="22"/>
          </p:nvPr>
        </p:nvSpPr>
        <p:spPr>
          <a:xfrm>
            <a:off x="7124700"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79" indent="0">
              <a:buNone/>
              <a:defRPr sz="1600"/>
            </a:lvl2pPr>
            <a:lvl3pPr marL="914359" indent="0">
              <a:buNone/>
              <a:defRPr sz="1600"/>
            </a:lvl3pPr>
            <a:lvl4pPr marL="1371538" indent="0">
              <a:buNone/>
              <a:defRPr sz="1600"/>
            </a:lvl4pPr>
            <a:lvl5pPr marL="1828718" indent="0">
              <a:buNone/>
              <a:defRPr sz="1600"/>
            </a:lvl5pPr>
            <a:lvl6pPr marL="2285897" indent="0">
              <a:buNone/>
              <a:defRPr sz="1600"/>
            </a:lvl6pPr>
            <a:lvl7pPr marL="2743077" indent="0">
              <a:buNone/>
              <a:defRPr sz="1600"/>
            </a:lvl7pPr>
            <a:lvl8pPr marL="3200255" indent="0">
              <a:buNone/>
              <a:defRPr sz="1600"/>
            </a:lvl8pPr>
            <a:lvl9pPr marL="3657434" indent="0">
              <a:buNone/>
              <a:defRPr sz="1600"/>
            </a:lvl9pPr>
          </a:lstStyle>
          <a:p>
            <a:r>
              <a:rPr lang="sl-SI"/>
              <a:t>Kliknite ikono, če želite dodati sliko</a:t>
            </a:r>
            <a:endParaRPr lang="en-US" dirty="0"/>
          </a:p>
        </p:txBody>
      </p:sp>
      <p:sp>
        <p:nvSpPr>
          <p:cNvPr id="24" name="Text Placeholder 3"/>
          <p:cNvSpPr>
            <a:spLocks noGrp="1"/>
          </p:cNvSpPr>
          <p:nvPr>
            <p:ph type="body" sz="half" idx="20"/>
          </p:nvPr>
        </p:nvSpPr>
        <p:spPr>
          <a:xfrm>
            <a:off x="7124576" y="4827209"/>
            <a:ext cx="2935997" cy="659189"/>
          </a:xfrm>
        </p:spPr>
        <p:txBody>
          <a:bodyPr anchor="t">
            <a:normAutofit/>
          </a:bodyPr>
          <a:lstStyle>
            <a:lvl1pPr marL="0" indent="0">
              <a:buNone/>
              <a:defRPr sz="1400"/>
            </a:lvl1pPr>
            <a:lvl2pPr marL="457179" indent="0">
              <a:buNone/>
              <a:defRPr sz="1200"/>
            </a:lvl2pPr>
            <a:lvl3pPr marL="914359" indent="0">
              <a:buNone/>
              <a:defRPr sz="1000"/>
            </a:lvl3pPr>
            <a:lvl4pPr marL="1371538" indent="0">
              <a:buNone/>
              <a:defRPr sz="900"/>
            </a:lvl4pPr>
            <a:lvl5pPr marL="1828718" indent="0">
              <a:buNone/>
              <a:defRPr sz="900"/>
            </a:lvl5pPr>
            <a:lvl6pPr marL="2285897" indent="0">
              <a:buNone/>
              <a:defRPr sz="900"/>
            </a:lvl6pPr>
            <a:lvl7pPr marL="2743077" indent="0">
              <a:buNone/>
              <a:defRPr sz="900"/>
            </a:lvl7pPr>
            <a:lvl8pPr marL="3200255" indent="0">
              <a:buNone/>
              <a:defRPr sz="900"/>
            </a:lvl8pPr>
            <a:lvl9pPr marL="3657434" indent="0">
              <a:buNone/>
              <a:defRPr sz="900"/>
            </a:lvl9pPr>
          </a:lstStyle>
          <a:p>
            <a:pPr lvl="0"/>
            <a:r>
              <a:rPr lang="sl-SI"/>
              <a:t>Uredite sloge besedila matrice</a:t>
            </a:r>
          </a:p>
        </p:txBody>
      </p:sp>
      <p:cxnSp>
        <p:nvCxnSpPr>
          <p:cNvPr id="17" name="Straight Connector 16"/>
          <p:cNvCxnSpPr/>
          <p:nvPr/>
        </p:nvCxnSpPr>
        <p:spPr>
          <a:xfrm>
            <a:off x="3726142" y="2133601"/>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7896171-C9FB-4E53-AC95-A5EF667FC95D}" type="datetime1">
              <a:rPr lang="sl-SI" smtClean="0">
                <a:solidFill>
                  <a:prstClr val="white">
                    <a:tint val="75000"/>
                    <a:alpha val="60000"/>
                  </a:prstClr>
                </a:solidFill>
              </a:rPr>
              <a:t>13. 11. 2023</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r>
              <a:rPr lang="sv-SE">
                <a:solidFill>
                  <a:prstClr val="white">
                    <a:tint val="75000"/>
                    <a:alpha val="60000"/>
                  </a:prstClr>
                </a:solidFill>
              </a:rPr>
              <a:t>Sorcan, MSCA NCP; IJS, 17 April 2023</a:t>
            </a:r>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47085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Vertical Text Placeholder 2"/>
          <p:cNvSpPr>
            <a:spLocks noGrp="1"/>
          </p:cNvSpPr>
          <p:nvPr>
            <p:ph type="body" orient="vert" idx="1"/>
          </p:nvPr>
        </p:nvSpPr>
        <p:spPr/>
        <p:txBody>
          <a:bodyPr vert="eaVert" anchor="t" anchorCtr="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C1740FFC-9552-43D6-AA2F-BD4D70A7A5E5}" type="datetime1">
              <a:rPr lang="sl-SI" smtClean="0">
                <a:solidFill>
                  <a:prstClr val="white">
                    <a:tint val="75000"/>
                    <a:alpha val="60000"/>
                  </a:prstClr>
                </a:solidFill>
              </a:rPr>
              <a:t>13. 11. 2023</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r>
              <a:rPr lang="sv-SE">
                <a:solidFill>
                  <a:prstClr val="white">
                    <a:tint val="75000"/>
                    <a:alpha val="60000"/>
                  </a:prstClr>
                </a:solidFill>
              </a:rPr>
              <a:t>Sorcan, MSCA NCP; IJS, 17 April 2023</a:t>
            </a:r>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608326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sl-SI"/>
              <a:t>Uredite slog naslova matrice</a:t>
            </a:r>
            <a:endParaRPr lang="en-US" dirty="0"/>
          </a:p>
        </p:txBody>
      </p:sp>
      <p:sp>
        <p:nvSpPr>
          <p:cNvPr id="3" name="Vertical Text Placeholder 2"/>
          <p:cNvSpPr>
            <a:spLocks noGrp="1"/>
          </p:cNvSpPr>
          <p:nvPr>
            <p:ph type="body" orient="vert" idx="1"/>
          </p:nvPr>
        </p:nvSpPr>
        <p:spPr>
          <a:xfrm>
            <a:off x="652464" y="887414"/>
            <a:ext cx="7423149" cy="5368924"/>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C4D5D779-47D5-42ED-9164-8892F7B96A9E}" type="datetime1">
              <a:rPr lang="sl-SI" smtClean="0">
                <a:solidFill>
                  <a:prstClr val="white">
                    <a:tint val="75000"/>
                    <a:alpha val="60000"/>
                  </a:prstClr>
                </a:solidFill>
              </a:rPr>
              <a:t>13. 11. 2023</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r>
              <a:rPr lang="sv-SE">
                <a:solidFill>
                  <a:prstClr val="white">
                    <a:tint val="75000"/>
                    <a:alpha val="60000"/>
                  </a:prstClr>
                </a:solidFill>
              </a:rPr>
              <a:t>Sorcan, MSCA NCP; IJS, 17 April 2023</a:t>
            </a:r>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002405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9" name="Picture 9" descr="D:\kozmusd\Documents\MVZT\Horizon 2020\Launching Event\Ozadje obzorje 2020 prazno.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96000" y="1548000"/>
            <a:ext cx="7780976" cy="677108"/>
          </a:xfrm>
          <a:prstGeom prst="rect">
            <a:avLst/>
          </a:prstGeom>
        </p:spPr>
        <p:txBody>
          <a:bodyPr lIns="0" tIns="0" rIns="0" bIns="0" anchor="t" anchorCtr="0"/>
          <a:lstStyle>
            <a:lvl1pPr algn="l">
              <a:defRPr b="1">
                <a:solidFill>
                  <a:srgbClr val="999999"/>
                </a:solidFill>
                <a:latin typeface="Arial" pitchFamily="34" charset="0"/>
                <a:cs typeface="Arial" pitchFamily="34" charset="0"/>
              </a:defRPr>
            </a:lvl1pPr>
          </a:lstStyle>
          <a:p>
            <a:r>
              <a:rPr lang="en-US"/>
              <a:t>Click to edit Master title style</a:t>
            </a:r>
            <a:endParaRPr lang="en-US" dirty="0"/>
          </a:p>
        </p:txBody>
      </p:sp>
      <p:sp>
        <p:nvSpPr>
          <p:cNvPr id="6" name="Date Placeholder 3"/>
          <p:cNvSpPr>
            <a:spLocks noGrp="1"/>
          </p:cNvSpPr>
          <p:nvPr>
            <p:ph type="dt" sz="half" idx="10"/>
          </p:nvPr>
        </p:nvSpPr>
        <p:spPr>
          <a:xfrm>
            <a:off x="1295401" y="6356351"/>
            <a:ext cx="1993900" cy="365125"/>
          </a:xfrm>
        </p:spPr>
        <p:txBody>
          <a:bodyPr/>
          <a:lstStyle>
            <a:lvl1pPr>
              <a:defRPr/>
            </a:lvl1pPr>
          </a:lstStyle>
          <a:p>
            <a:pPr>
              <a:defRPr/>
            </a:pPr>
            <a:fld id="{493FA30F-328F-444F-AA89-4E2B1304D183}" type="datetime1">
              <a:rPr lang="sl-SI" smtClean="0">
                <a:solidFill>
                  <a:srgbClr val="999999">
                    <a:tint val="75000"/>
                  </a:srgbClr>
                </a:solidFill>
              </a:rPr>
              <a:t>13. 11. 2023</a:t>
            </a:fld>
            <a:endParaRPr lang="en-US" dirty="0">
              <a:solidFill>
                <a:srgbClr val="999999">
                  <a:tint val="75000"/>
                </a:srgbClr>
              </a:solidFill>
            </a:endParaRPr>
          </a:p>
        </p:txBody>
      </p:sp>
      <p:sp>
        <p:nvSpPr>
          <p:cNvPr id="7" name="Footer Placeholder 4"/>
          <p:cNvSpPr>
            <a:spLocks noGrp="1"/>
          </p:cNvSpPr>
          <p:nvPr>
            <p:ph type="ftr" sz="quarter" idx="11"/>
          </p:nvPr>
        </p:nvSpPr>
        <p:spPr/>
        <p:txBody>
          <a:bodyPr/>
          <a:lstStyle>
            <a:lvl1pPr>
              <a:defRPr dirty="0"/>
            </a:lvl1pPr>
          </a:lstStyle>
          <a:p>
            <a:pPr>
              <a:defRPr/>
            </a:pPr>
            <a:r>
              <a:rPr lang="sv-SE">
                <a:solidFill>
                  <a:srgbClr val="999999">
                    <a:tint val="75000"/>
                  </a:srgbClr>
                </a:solidFill>
              </a:rPr>
              <a:t>Sorcan, MSCA NCP; IJS, 17 April 2023</a:t>
            </a:r>
            <a:endParaRPr lang="en-US">
              <a:solidFill>
                <a:srgbClr val="999999">
                  <a:tint val="75000"/>
                </a:srgbClr>
              </a:solidFill>
            </a:endParaRPr>
          </a:p>
        </p:txBody>
      </p:sp>
      <p:sp>
        <p:nvSpPr>
          <p:cNvPr id="8" name="Slide Number Placeholder 5"/>
          <p:cNvSpPr>
            <a:spLocks noGrp="1"/>
          </p:cNvSpPr>
          <p:nvPr>
            <p:ph type="sldNum" sz="quarter" idx="12"/>
          </p:nvPr>
        </p:nvSpPr>
        <p:spPr>
          <a:xfrm>
            <a:off x="8737601" y="6356351"/>
            <a:ext cx="1775884" cy="365125"/>
          </a:xfrm>
        </p:spPr>
        <p:txBody>
          <a:bodyPr/>
          <a:lstStyle>
            <a:lvl1pPr>
              <a:defRPr/>
            </a:lvl1pPr>
          </a:lstStyle>
          <a:p>
            <a:pPr>
              <a:defRPr/>
            </a:pPr>
            <a:fld id="{69312F1A-2875-441D-8EDA-89A495773F8C}" type="slidenum">
              <a:rPr lang="en-US">
                <a:solidFill>
                  <a:srgbClr val="999999">
                    <a:tint val="75000"/>
                  </a:srgbClr>
                </a:solidFill>
              </a:rPr>
              <a:pPr>
                <a:defRPr/>
              </a:pPr>
              <a:t>‹#›</a:t>
            </a:fld>
            <a:endParaRPr lang="en-US">
              <a:solidFill>
                <a:srgbClr val="999999">
                  <a:tint val="75000"/>
                </a:srgbClr>
              </a:solidFill>
            </a:endParaRPr>
          </a:p>
        </p:txBody>
      </p:sp>
    </p:spTree>
    <p:extLst>
      <p:ext uri="{BB962C8B-B14F-4D97-AF65-F5344CB8AC3E}">
        <p14:creationId xmlns:p14="http://schemas.microsoft.com/office/powerpoint/2010/main" val="12321101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6E51110-9F0C-4722-B665-E21911A53A1F}"/>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0812AAFE-D11B-4767-9E89-25251E707AB7}"/>
              </a:ext>
            </a:extLst>
          </p:cNvPr>
          <p:cNvSpPr>
            <a:spLocks noGrp="1"/>
          </p:cNvSpPr>
          <p:nvPr>
            <p:ph type="subTitle" idx="1"/>
          </p:nvPr>
        </p:nvSpPr>
        <p:spPr>
          <a:xfrm>
            <a:off x="1524000" y="3602038"/>
            <a:ext cx="9144000" cy="1655762"/>
          </a:xfrm>
        </p:spPr>
        <p:txBody>
          <a:bodyPr/>
          <a:lstStyle>
            <a:lvl1pPr marL="0" indent="0" algn="ctr">
              <a:buNone/>
              <a:defRPr sz="2400"/>
            </a:lvl1pPr>
            <a:lvl2pPr marL="457179" indent="0" algn="ctr">
              <a:buNone/>
              <a:defRPr sz="2000"/>
            </a:lvl2pPr>
            <a:lvl3pPr marL="914359" indent="0" algn="ctr">
              <a:buNone/>
              <a:defRPr sz="1799"/>
            </a:lvl3pPr>
            <a:lvl4pPr marL="1371538" indent="0" algn="ctr">
              <a:buNone/>
              <a:defRPr sz="1600"/>
            </a:lvl4pPr>
            <a:lvl5pPr marL="1828718" indent="0" algn="ctr">
              <a:buNone/>
              <a:defRPr sz="1600"/>
            </a:lvl5pPr>
            <a:lvl6pPr marL="2285897" indent="0" algn="ctr">
              <a:buNone/>
              <a:defRPr sz="1600"/>
            </a:lvl6pPr>
            <a:lvl7pPr marL="2743077" indent="0" algn="ctr">
              <a:buNone/>
              <a:defRPr sz="1600"/>
            </a:lvl7pPr>
            <a:lvl8pPr marL="3200255" indent="0" algn="ctr">
              <a:buNone/>
              <a:defRPr sz="1600"/>
            </a:lvl8pPr>
            <a:lvl9pPr marL="3657434"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008A9B3C-C579-4FEE-9627-2E3A6C56F98A}"/>
              </a:ext>
            </a:extLst>
          </p:cNvPr>
          <p:cNvSpPr>
            <a:spLocks noGrp="1"/>
          </p:cNvSpPr>
          <p:nvPr>
            <p:ph type="dt" sz="half" idx="10"/>
          </p:nvPr>
        </p:nvSpPr>
        <p:spPr/>
        <p:txBody>
          <a:bodyPr/>
          <a:lstStyle/>
          <a:p>
            <a:fld id="{60D60421-6CF8-4A0A-8607-B2EA5D85E4A2}" type="datetime1">
              <a:rPr lang="en-US" smtClean="0"/>
              <a:t>11/13/2023</a:t>
            </a:fld>
            <a:endParaRPr lang="sl-SI"/>
          </a:p>
        </p:txBody>
      </p:sp>
      <p:sp>
        <p:nvSpPr>
          <p:cNvPr id="5" name="Označba mesta noge 4">
            <a:extLst>
              <a:ext uri="{FF2B5EF4-FFF2-40B4-BE49-F238E27FC236}">
                <a16:creationId xmlns:a16="http://schemas.microsoft.com/office/drawing/2014/main" id="{8DE36570-9C2E-4E15-A151-24A049B889B2}"/>
              </a:ext>
            </a:extLst>
          </p:cNvPr>
          <p:cNvSpPr>
            <a:spLocks noGrp="1"/>
          </p:cNvSpPr>
          <p:nvPr>
            <p:ph type="ftr" sz="quarter" idx="11"/>
          </p:nvPr>
        </p:nvSpPr>
        <p:spPr/>
        <p:txBody>
          <a:bodyPr/>
          <a:lstStyle/>
          <a:p>
            <a:r>
              <a:rPr lang="sv-SE"/>
              <a:t>Stojan Sorčan, MVZI, NCP MSCA, 17. april 2023</a:t>
            </a:r>
            <a:endParaRPr lang="sl-SI"/>
          </a:p>
        </p:txBody>
      </p:sp>
      <p:sp>
        <p:nvSpPr>
          <p:cNvPr id="6" name="Označba mesta številke diapozitiva 5">
            <a:extLst>
              <a:ext uri="{FF2B5EF4-FFF2-40B4-BE49-F238E27FC236}">
                <a16:creationId xmlns:a16="http://schemas.microsoft.com/office/drawing/2014/main" id="{0520E5FA-DBE8-4D6D-BACF-3DBFDD38BEDC}"/>
              </a:ext>
            </a:extLst>
          </p:cNvPr>
          <p:cNvSpPr>
            <a:spLocks noGrp="1"/>
          </p:cNvSpPr>
          <p:nvPr>
            <p:ph type="sldNum" sz="quarter" idx="12"/>
          </p:nvPr>
        </p:nvSpPr>
        <p:spPr/>
        <p:txBody>
          <a:bodyPr/>
          <a:lstStyle/>
          <a:p>
            <a:fld id="{F57A4615-B527-482E-A70A-5B529D7F9C9C}" type="slidenum">
              <a:rPr lang="sl-SI" smtClean="0"/>
              <a:t>‹#›</a:t>
            </a:fld>
            <a:endParaRPr lang="sl-SI"/>
          </a:p>
        </p:txBody>
      </p:sp>
    </p:spTree>
    <p:extLst>
      <p:ext uri="{BB962C8B-B14F-4D97-AF65-F5344CB8AC3E}">
        <p14:creationId xmlns:p14="http://schemas.microsoft.com/office/powerpoint/2010/main" val="42076833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387CCBD-4A20-4913-8767-FB93B6F2967B}"/>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35EA911D-985D-410C-88B9-2DB8D2AC1550}"/>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C7E632F1-C95B-49B6-9DA9-5E7A548F5937}"/>
              </a:ext>
            </a:extLst>
          </p:cNvPr>
          <p:cNvSpPr>
            <a:spLocks noGrp="1"/>
          </p:cNvSpPr>
          <p:nvPr>
            <p:ph type="dt" sz="half" idx="10"/>
          </p:nvPr>
        </p:nvSpPr>
        <p:spPr/>
        <p:txBody>
          <a:bodyPr/>
          <a:lstStyle/>
          <a:p>
            <a:fld id="{93DE57EB-BA17-4460-984F-29D23906D561}" type="datetime1">
              <a:rPr lang="en-US" smtClean="0"/>
              <a:t>11/13/2023</a:t>
            </a:fld>
            <a:endParaRPr lang="sl-SI"/>
          </a:p>
        </p:txBody>
      </p:sp>
      <p:sp>
        <p:nvSpPr>
          <p:cNvPr id="5" name="Označba mesta noge 4">
            <a:extLst>
              <a:ext uri="{FF2B5EF4-FFF2-40B4-BE49-F238E27FC236}">
                <a16:creationId xmlns:a16="http://schemas.microsoft.com/office/drawing/2014/main" id="{5094D2A2-50AE-4834-91E7-6C2B9A326F99}"/>
              </a:ext>
            </a:extLst>
          </p:cNvPr>
          <p:cNvSpPr>
            <a:spLocks noGrp="1"/>
          </p:cNvSpPr>
          <p:nvPr>
            <p:ph type="ftr" sz="quarter" idx="11"/>
          </p:nvPr>
        </p:nvSpPr>
        <p:spPr/>
        <p:txBody>
          <a:bodyPr/>
          <a:lstStyle/>
          <a:p>
            <a:r>
              <a:rPr lang="sv-SE"/>
              <a:t>Stojan Sorčan, MVZI, NCP MSCA, 17. april 2023</a:t>
            </a:r>
            <a:endParaRPr lang="sl-SI"/>
          </a:p>
        </p:txBody>
      </p:sp>
      <p:sp>
        <p:nvSpPr>
          <p:cNvPr id="6" name="Označba mesta številke diapozitiva 5">
            <a:extLst>
              <a:ext uri="{FF2B5EF4-FFF2-40B4-BE49-F238E27FC236}">
                <a16:creationId xmlns:a16="http://schemas.microsoft.com/office/drawing/2014/main" id="{ADC086A7-2C36-404B-A227-B8436F4B24A1}"/>
              </a:ext>
            </a:extLst>
          </p:cNvPr>
          <p:cNvSpPr>
            <a:spLocks noGrp="1"/>
          </p:cNvSpPr>
          <p:nvPr>
            <p:ph type="sldNum" sz="quarter" idx="12"/>
          </p:nvPr>
        </p:nvSpPr>
        <p:spPr/>
        <p:txBody>
          <a:bodyPr/>
          <a:lstStyle/>
          <a:p>
            <a:fld id="{F57A4615-B527-482E-A70A-5B529D7F9C9C}" type="slidenum">
              <a:rPr lang="sl-SI" smtClean="0"/>
              <a:t>‹#›</a:t>
            </a:fld>
            <a:endParaRPr lang="sl-SI"/>
          </a:p>
        </p:txBody>
      </p:sp>
    </p:spTree>
    <p:extLst>
      <p:ext uri="{BB962C8B-B14F-4D97-AF65-F5344CB8AC3E}">
        <p14:creationId xmlns:p14="http://schemas.microsoft.com/office/powerpoint/2010/main" val="17934591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39EAC18-2E89-4476-824C-A602BA4F441D}"/>
              </a:ext>
            </a:extLst>
          </p:cNvPr>
          <p:cNvSpPr>
            <a:spLocks noGrp="1"/>
          </p:cNvSpPr>
          <p:nvPr>
            <p:ph type="title"/>
          </p:nvPr>
        </p:nvSpPr>
        <p:spPr>
          <a:xfrm>
            <a:off x="831851" y="1709739"/>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9A597FBE-3F62-48BB-AA89-902B3AC3C41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79" indent="0">
              <a:buNone/>
              <a:defRPr sz="2000">
                <a:solidFill>
                  <a:schemeClr val="tx1">
                    <a:tint val="75000"/>
                  </a:schemeClr>
                </a:solidFill>
              </a:defRPr>
            </a:lvl2pPr>
            <a:lvl3pPr marL="914359" indent="0">
              <a:buNone/>
              <a:defRPr sz="1799">
                <a:solidFill>
                  <a:schemeClr val="tx1">
                    <a:tint val="75000"/>
                  </a:schemeClr>
                </a:solidFill>
              </a:defRPr>
            </a:lvl3pPr>
            <a:lvl4pPr marL="1371538" indent="0">
              <a:buNone/>
              <a:defRPr sz="1600">
                <a:solidFill>
                  <a:schemeClr val="tx1">
                    <a:tint val="75000"/>
                  </a:schemeClr>
                </a:solidFill>
              </a:defRPr>
            </a:lvl4pPr>
            <a:lvl5pPr marL="1828718" indent="0">
              <a:buNone/>
              <a:defRPr sz="1600">
                <a:solidFill>
                  <a:schemeClr val="tx1">
                    <a:tint val="75000"/>
                  </a:schemeClr>
                </a:solidFill>
              </a:defRPr>
            </a:lvl5pPr>
            <a:lvl6pPr marL="2285897" indent="0">
              <a:buNone/>
              <a:defRPr sz="1600">
                <a:solidFill>
                  <a:schemeClr val="tx1">
                    <a:tint val="75000"/>
                  </a:schemeClr>
                </a:solidFill>
              </a:defRPr>
            </a:lvl6pPr>
            <a:lvl7pPr marL="2743077" indent="0">
              <a:buNone/>
              <a:defRPr sz="1600">
                <a:solidFill>
                  <a:schemeClr val="tx1">
                    <a:tint val="75000"/>
                  </a:schemeClr>
                </a:solidFill>
              </a:defRPr>
            </a:lvl7pPr>
            <a:lvl8pPr marL="3200255" indent="0">
              <a:buNone/>
              <a:defRPr sz="1600">
                <a:solidFill>
                  <a:schemeClr val="tx1">
                    <a:tint val="75000"/>
                  </a:schemeClr>
                </a:solidFill>
              </a:defRPr>
            </a:lvl8pPr>
            <a:lvl9pPr marL="3657434"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E326DEBB-EC3B-44BA-93BF-9DB204EB53C0}"/>
              </a:ext>
            </a:extLst>
          </p:cNvPr>
          <p:cNvSpPr>
            <a:spLocks noGrp="1"/>
          </p:cNvSpPr>
          <p:nvPr>
            <p:ph type="dt" sz="half" idx="10"/>
          </p:nvPr>
        </p:nvSpPr>
        <p:spPr/>
        <p:txBody>
          <a:bodyPr/>
          <a:lstStyle/>
          <a:p>
            <a:fld id="{C0D08AF2-EA29-4936-9754-8D3DEE98C9F9}" type="datetime1">
              <a:rPr lang="en-US" smtClean="0"/>
              <a:t>11/13/2023</a:t>
            </a:fld>
            <a:endParaRPr lang="sl-SI"/>
          </a:p>
        </p:txBody>
      </p:sp>
      <p:sp>
        <p:nvSpPr>
          <p:cNvPr id="5" name="Označba mesta noge 4">
            <a:extLst>
              <a:ext uri="{FF2B5EF4-FFF2-40B4-BE49-F238E27FC236}">
                <a16:creationId xmlns:a16="http://schemas.microsoft.com/office/drawing/2014/main" id="{A3630261-EE19-40A3-BCEC-7E36A5E112C1}"/>
              </a:ext>
            </a:extLst>
          </p:cNvPr>
          <p:cNvSpPr>
            <a:spLocks noGrp="1"/>
          </p:cNvSpPr>
          <p:nvPr>
            <p:ph type="ftr" sz="quarter" idx="11"/>
          </p:nvPr>
        </p:nvSpPr>
        <p:spPr/>
        <p:txBody>
          <a:bodyPr/>
          <a:lstStyle/>
          <a:p>
            <a:r>
              <a:rPr lang="sv-SE"/>
              <a:t>Stojan Sorčan, MVZI, NCP MSCA, 17. april 2023</a:t>
            </a:r>
            <a:endParaRPr lang="sl-SI"/>
          </a:p>
        </p:txBody>
      </p:sp>
      <p:sp>
        <p:nvSpPr>
          <p:cNvPr id="6" name="Označba mesta številke diapozitiva 5">
            <a:extLst>
              <a:ext uri="{FF2B5EF4-FFF2-40B4-BE49-F238E27FC236}">
                <a16:creationId xmlns:a16="http://schemas.microsoft.com/office/drawing/2014/main" id="{416F6572-25D5-4238-BE51-A2E7B87E6DAC}"/>
              </a:ext>
            </a:extLst>
          </p:cNvPr>
          <p:cNvSpPr>
            <a:spLocks noGrp="1"/>
          </p:cNvSpPr>
          <p:nvPr>
            <p:ph type="sldNum" sz="quarter" idx="12"/>
          </p:nvPr>
        </p:nvSpPr>
        <p:spPr/>
        <p:txBody>
          <a:bodyPr/>
          <a:lstStyle/>
          <a:p>
            <a:fld id="{F57A4615-B527-482E-A70A-5B529D7F9C9C}" type="slidenum">
              <a:rPr lang="sl-SI" smtClean="0"/>
              <a:t>‹#›</a:t>
            </a:fld>
            <a:endParaRPr lang="sl-SI"/>
          </a:p>
        </p:txBody>
      </p:sp>
    </p:spTree>
    <p:extLst>
      <p:ext uri="{BB962C8B-B14F-4D97-AF65-F5344CB8AC3E}">
        <p14:creationId xmlns:p14="http://schemas.microsoft.com/office/powerpoint/2010/main" val="368974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CE8208-17C7-4C9C-9999-49FAF5DDD545}"/>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688CC240-13A3-4C1E-8D1C-36B364891269}"/>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E8B2AF57-32D9-4D08-B17C-089DF58F302F}"/>
              </a:ext>
            </a:extLst>
          </p:cNvPr>
          <p:cNvSpPr>
            <a:spLocks noGrp="1"/>
          </p:cNvSpPr>
          <p:nvPr>
            <p:ph sz="half" idx="2"/>
          </p:nvPr>
        </p:nvSpPr>
        <p:spPr>
          <a:xfrm>
            <a:off x="6172201"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89A5F566-9F18-4B7D-A8DA-5A1F6FD4B51A}"/>
              </a:ext>
            </a:extLst>
          </p:cNvPr>
          <p:cNvSpPr>
            <a:spLocks noGrp="1"/>
          </p:cNvSpPr>
          <p:nvPr>
            <p:ph type="dt" sz="half" idx="10"/>
          </p:nvPr>
        </p:nvSpPr>
        <p:spPr/>
        <p:txBody>
          <a:bodyPr/>
          <a:lstStyle/>
          <a:p>
            <a:fld id="{5AC7116C-3196-43DE-A219-C9F593210848}" type="datetime1">
              <a:rPr lang="en-US" smtClean="0"/>
              <a:t>11/13/2023</a:t>
            </a:fld>
            <a:endParaRPr lang="sl-SI"/>
          </a:p>
        </p:txBody>
      </p:sp>
      <p:sp>
        <p:nvSpPr>
          <p:cNvPr id="6" name="Označba mesta noge 5">
            <a:extLst>
              <a:ext uri="{FF2B5EF4-FFF2-40B4-BE49-F238E27FC236}">
                <a16:creationId xmlns:a16="http://schemas.microsoft.com/office/drawing/2014/main" id="{0233AE93-4453-42F4-B5CD-4EB26440FA68}"/>
              </a:ext>
            </a:extLst>
          </p:cNvPr>
          <p:cNvSpPr>
            <a:spLocks noGrp="1"/>
          </p:cNvSpPr>
          <p:nvPr>
            <p:ph type="ftr" sz="quarter" idx="11"/>
          </p:nvPr>
        </p:nvSpPr>
        <p:spPr/>
        <p:txBody>
          <a:bodyPr/>
          <a:lstStyle/>
          <a:p>
            <a:r>
              <a:rPr lang="sv-SE"/>
              <a:t>Stojan Sorčan, MVZI, NCP MSCA, 17. april 2023</a:t>
            </a:r>
            <a:endParaRPr lang="sl-SI"/>
          </a:p>
        </p:txBody>
      </p:sp>
      <p:sp>
        <p:nvSpPr>
          <p:cNvPr id="7" name="Označba mesta številke diapozitiva 6">
            <a:extLst>
              <a:ext uri="{FF2B5EF4-FFF2-40B4-BE49-F238E27FC236}">
                <a16:creationId xmlns:a16="http://schemas.microsoft.com/office/drawing/2014/main" id="{BA19F940-A0B4-4BAD-A569-F9342F7EA7DC}"/>
              </a:ext>
            </a:extLst>
          </p:cNvPr>
          <p:cNvSpPr>
            <a:spLocks noGrp="1"/>
          </p:cNvSpPr>
          <p:nvPr>
            <p:ph type="sldNum" sz="quarter" idx="12"/>
          </p:nvPr>
        </p:nvSpPr>
        <p:spPr/>
        <p:txBody>
          <a:bodyPr/>
          <a:lstStyle/>
          <a:p>
            <a:fld id="{F57A4615-B527-482E-A70A-5B529D7F9C9C}" type="slidenum">
              <a:rPr lang="sl-SI" smtClean="0"/>
              <a:t>‹#›</a:t>
            </a:fld>
            <a:endParaRPr lang="sl-SI"/>
          </a:p>
        </p:txBody>
      </p:sp>
    </p:spTree>
    <p:extLst>
      <p:ext uri="{BB962C8B-B14F-4D97-AF65-F5344CB8AC3E}">
        <p14:creationId xmlns:p14="http://schemas.microsoft.com/office/powerpoint/2010/main" val="29974777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02BB5C1-5804-40EC-A665-117436FA10F3}"/>
              </a:ext>
            </a:extLst>
          </p:cNvPr>
          <p:cNvSpPr>
            <a:spLocks noGrp="1"/>
          </p:cNvSpPr>
          <p:nvPr>
            <p:ph type="title"/>
          </p:nvPr>
        </p:nvSpPr>
        <p:spPr>
          <a:xfrm>
            <a:off x="839789" y="365126"/>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3C64BB2D-9FB7-4CB5-8434-D0579CEE83FD}"/>
              </a:ext>
            </a:extLst>
          </p:cNvPr>
          <p:cNvSpPr>
            <a:spLocks noGrp="1"/>
          </p:cNvSpPr>
          <p:nvPr>
            <p:ph type="body" idx="1"/>
          </p:nvPr>
        </p:nvSpPr>
        <p:spPr>
          <a:xfrm>
            <a:off x="839789" y="1681163"/>
            <a:ext cx="5157787" cy="823912"/>
          </a:xfrm>
        </p:spPr>
        <p:txBody>
          <a:bodyPr anchor="b"/>
          <a:lstStyle>
            <a:lvl1pPr marL="0" indent="0">
              <a:buNone/>
              <a:defRPr sz="2400" b="1"/>
            </a:lvl1pPr>
            <a:lvl2pPr marL="457179" indent="0">
              <a:buNone/>
              <a:defRPr sz="2000" b="1"/>
            </a:lvl2pPr>
            <a:lvl3pPr marL="914359" indent="0">
              <a:buNone/>
              <a:defRPr sz="1799" b="1"/>
            </a:lvl3pPr>
            <a:lvl4pPr marL="1371538" indent="0">
              <a:buNone/>
              <a:defRPr sz="1600" b="1"/>
            </a:lvl4pPr>
            <a:lvl5pPr marL="1828718" indent="0">
              <a:buNone/>
              <a:defRPr sz="1600" b="1"/>
            </a:lvl5pPr>
            <a:lvl6pPr marL="2285897" indent="0">
              <a:buNone/>
              <a:defRPr sz="1600" b="1"/>
            </a:lvl6pPr>
            <a:lvl7pPr marL="2743077" indent="0">
              <a:buNone/>
              <a:defRPr sz="1600" b="1"/>
            </a:lvl7pPr>
            <a:lvl8pPr marL="3200255" indent="0">
              <a:buNone/>
              <a:defRPr sz="1600" b="1"/>
            </a:lvl8pPr>
            <a:lvl9pPr marL="3657434"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1B31D30C-7290-45B0-B2B0-92DB8279EB6B}"/>
              </a:ext>
            </a:extLst>
          </p:cNvPr>
          <p:cNvSpPr>
            <a:spLocks noGrp="1"/>
          </p:cNvSpPr>
          <p:nvPr>
            <p:ph sz="half" idx="2"/>
          </p:nvPr>
        </p:nvSpPr>
        <p:spPr>
          <a:xfrm>
            <a:off x="839789" y="2505076"/>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85A1326E-45B6-46AA-9E77-4C3C665539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79" indent="0">
              <a:buNone/>
              <a:defRPr sz="2000" b="1"/>
            </a:lvl2pPr>
            <a:lvl3pPr marL="914359" indent="0">
              <a:buNone/>
              <a:defRPr sz="1799" b="1"/>
            </a:lvl3pPr>
            <a:lvl4pPr marL="1371538" indent="0">
              <a:buNone/>
              <a:defRPr sz="1600" b="1"/>
            </a:lvl4pPr>
            <a:lvl5pPr marL="1828718" indent="0">
              <a:buNone/>
              <a:defRPr sz="1600" b="1"/>
            </a:lvl5pPr>
            <a:lvl6pPr marL="2285897" indent="0">
              <a:buNone/>
              <a:defRPr sz="1600" b="1"/>
            </a:lvl6pPr>
            <a:lvl7pPr marL="2743077" indent="0">
              <a:buNone/>
              <a:defRPr sz="1600" b="1"/>
            </a:lvl7pPr>
            <a:lvl8pPr marL="3200255" indent="0">
              <a:buNone/>
              <a:defRPr sz="1600" b="1"/>
            </a:lvl8pPr>
            <a:lvl9pPr marL="3657434"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02344D2D-A864-47F2-A775-DA30D31B6451}"/>
              </a:ext>
            </a:extLst>
          </p:cNvPr>
          <p:cNvSpPr>
            <a:spLocks noGrp="1"/>
          </p:cNvSpPr>
          <p:nvPr>
            <p:ph sz="quarter" idx="4"/>
          </p:nvPr>
        </p:nvSpPr>
        <p:spPr>
          <a:xfrm>
            <a:off x="6172200" y="2505076"/>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AE59C9D5-BFB4-4DFA-8DA6-8C367CC75D0D}"/>
              </a:ext>
            </a:extLst>
          </p:cNvPr>
          <p:cNvSpPr>
            <a:spLocks noGrp="1"/>
          </p:cNvSpPr>
          <p:nvPr>
            <p:ph type="dt" sz="half" idx="10"/>
          </p:nvPr>
        </p:nvSpPr>
        <p:spPr/>
        <p:txBody>
          <a:bodyPr/>
          <a:lstStyle/>
          <a:p>
            <a:fld id="{384D1FE9-F1BA-4314-9A29-90AF5CE9CFC2}" type="datetime1">
              <a:rPr lang="en-US" smtClean="0"/>
              <a:t>11/13/2023</a:t>
            </a:fld>
            <a:endParaRPr lang="sl-SI"/>
          </a:p>
        </p:txBody>
      </p:sp>
      <p:sp>
        <p:nvSpPr>
          <p:cNvPr id="8" name="Označba mesta noge 7">
            <a:extLst>
              <a:ext uri="{FF2B5EF4-FFF2-40B4-BE49-F238E27FC236}">
                <a16:creationId xmlns:a16="http://schemas.microsoft.com/office/drawing/2014/main" id="{9C18A864-4EF3-410E-AEB0-F0A5A6CA77F9}"/>
              </a:ext>
            </a:extLst>
          </p:cNvPr>
          <p:cNvSpPr>
            <a:spLocks noGrp="1"/>
          </p:cNvSpPr>
          <p:nvPr>
            <p:ph type="ftr" sz="quarter" idx="11"/>
          </p:nvPr>
        </p:nvSpPr>
        <p:spPr/>
        <p:txBody>
          <a:bodyPr/>
          <a:lstStyle/>
          <a:p>
            <a:r>
              <a:rPr lang="sv-SE"/>
              <a:t>Stojan Sorčan, MVZI, NCP MSCA, 17. april 2023</a:t>
            </a:r>
            <a:endParaRPr lang="sl-SI"/>
          </a:p>
        </p:txBody>
      </p:sp>
      <p:sp>
        <p:nvSpPr>
          <p:cNvPr id="9" name="Označba mesta številke diapozitiva 8">
            <a:extLst>
              <a:ext uri="{FF2B5EF4-FFF2-40B4-BE49-F238E27FC236}">
                <a16:creationId xmlns:a16="http://schemas.microsoft.com/office/drawing/2014/main" id="{317748C9-345F-488E-BE6A-953DA0255023}"/>
              </a:ext>
            </a:extLst>
          </p:cNvPr>
          <p:cNvSpPr>
            <a:spLocks noGrp="1"/>
          </p:cNvSpPr>
          <p:nvPr>
            <p:ph type="sldNum" sz="quarter" idx="12"/>
          </p:nvPr>
        </p:nvSpPr>
        <p:spPr/>
        <p:txBody>
          <a:bodyPr/>
          <a:lstStyle/>
          <a:p>
            <a:fld id="{F57A4615-B527-482E-A70A-5B529D7F9C9C}" type="slidenum">
              <a:rPr lang="sl-SI" smtClean="0"/>
              <a:t>‹#›</a:t>
            </a:fld>
            <a:endParaRPr lang="sl-SI"/>
          </a:p>
        </p:txBody>
      </p:sp>
    </p:spTree>
    <p:extLst>
      <p:ext uri="{BB962C8B-B14F-4D97-AF65-F5344CB8AC3E}">
        <p14:creationId xmlns:p14="http://schemas.microsoft.com/office/powerpoint/2010/main" val="3722703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9CAA6C8-FD5B-409B-B533-0D73D3D9AA58}"/>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90DEF12E-22B5-4A21-B14C-01554F6E6DFD}"/>
              </a:ext>
            </a:extLst>
          </p:cNvPr>
          <p:cNvSpPr>
            <a:spLocks noGrp="1"/>
          </p:cNvSpPr>
          <p:nvPr>
            <p:ph type="dt" sz="half" idx="10"/>
          </p:nvPr>
        </p:nvSpPr>
        <p:spPr/>
        <p:txBody>
          <a:bodyPr/>
          <a:lstStyle/>
          <a:p>
            <a:fld id="{55384601-144E-402A-BF02-FD715D2A078A}" type="datetime1">
              <a:rPr lang="en-US" smtClean="0"/>
              <a:t>11/13/2023</a:t>
            </a:fld>
            <a:endParaRPr lang="sl-SI"/>
          </a:p>
        </p:txBody>
      </p:sp>
      <p:sp>
        <p:nvSpPr>
          <p:cNvPr id="4" name="Označba mesta noge 3">
            <a:extLst>
              <a:ext uri="{FF2B5EF4-FFF2-40B4-BE49-F238E27FC236}">
                <a16:creationId xmlns:a16="http://schemas.microsoft.com/office/drawing/2014/main" id="{611CB693-3BCF-4B54-B2B7-158204BFD8A0}"/>
              </a:ext>
            </a:extLst>
          </p:cNvPr>
          <p:cNvSpPr>
            <a:spLocks noGrp="1"/>
          </p:cNvSpPr>
          <p:nvPr>
            <p:ph type="ftr" sz="quarter" idx="11"/>
          </p:nvPr>
        </p:nvSpPr>
        <p:spPr/>
        <p:txBody>
          <a:bodyPr/>
          <a:lstStyle/>
          <a:p>
            <a:r>
              <a:rPr lang="sv-SE"/>
              <a:t>Stojan Sorčan, MVZI, NCP MSCA, 17. april 2023</a:t>
            </a:r>
            <a:endParaRPr lang="sl-SI"/>
          </a:p>
        </p:txBody>
      </p:sp>
      <p:sp>
        <p:nvSpPr>
          <p:cNvPr id="5" name="Označba mesta številke diapozitiva 4">
            <a:extLst>
              <a:ext uri="{FF2B5EF4-FFF2-40B4-BE49-F238E27FC236}">
                <a16:creationId xmlns:a16="http://schemas.microsoft.com/office/drawing/2014/main" id="{95B90C6A-8BC3-4AAD-BCC9-AE0B0D2B5F64}"/>
              </a:ext>
            </a:extLst>
          </p:cNvPr>
          <p:cNvSpPr>
            <a:spLocks noGrp="1"/>
          </p:cNvSpPr>
          <p:nvPr>
            <p:ph type="sldNum" sz="quarter" idx="12"/>
          </p:nvPr>
        </p:nvSpPr>
        <p:spPr/>
        <p:txBody>
          <a:bodyPr/>
          <a:lstStyle/>
          <a:p>
            <a:fld id="{F57A4615-B527-482E-A70A-5B529D7F9C9C}" type="slidenum">
              <a:rPr lang="sl-SI" smtClean="0"/>
              <a:t>‹#›</a:t>
            </a:fld>
            <a:endParaRPr lang="sl-SI"/>
          </a:p>
        </p:txBody>
      </p:sp>
    </p:spTree>
    <p:extLst>
      <p:ext uri="{BB962C8B-B14F-4D97-AF65-F5344CB8AC3E}">
        <p14:creationId xmlns:p14="http://schemas.microsoft.com/office/powerpoint/2010/main" val="1663981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8" name="Rectangle 7"/>
          <p:cNvSpPr>
            <a:spLocks noChangeAspect="1"/>
          </p:cNvSpPr>
          <p:nvPr/>
        </p:nvSpPr>
        <p:spPr>
          <a:xfrm>
            <a:off x="445982"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729658"/>
            <a:ext cx="11029616" cy="988332"/>
          </a:xfrm>
        </p:spPr>
        <p:txBody>
          <a:bodyPr/>
          <a:lstStyle/>
          <a:p>
            <a:r>
              <a:rPr lang="sl-SI"/>
              <a:t>Uredite slog naslova matrice</a:t>
            </a:r>
            <a:endParaRPr lang="en-US" dirty="0"/>
          </a:p>
        </p:txBody>
      </p:sp>
      <p:sp>
        <p:nvSpPr>
          <p:cNvPr id="3" name="Content Placeholder 2"/>
          <p:cNvSpPr>
            <a:spLocks noGrp="1"/>
          </p:cNvSpPr>
          <p:nvPr>
            <p:ph sz="half" idx="1"/>
          </p:nvPr>
        </p:nvSpPr>
        <p:spPr>
          <a:xfrm>
            <a:off x="581193" y="2228004"/>
            <a:ext cx="5422390" cy="3633047"/>
          </a:xfrm>
        </p:spPr>
        <p:txBody>
          <a:bodyP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188417" y="2228004"/>
            <a:ext cx="5422392" cy="3633047"/>
          </a:xfrm>
        </p:spPr>
        <p:txBody>
          <a:bodyP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pPr defTabSz="457179">
              <a:defRPr/>
            </a:pPr>
            <a:fld id="{2602DE86-C129-45F7-931B-B236556A4E00}" type="datetime1">
              <a:rPr lang="en-US" smtClean="0">
                <a:solidFill>
                  <a:srgbClr val="4590B8"/>
                </a:solidFill>
              </a:rPr>
              <a:t>11/13/2023</a:t>
            </a:fld>
            <a:endParaRPr lang="en-US" dirty="0">
              <a:solidFill>
                <a:srgbClr val="4590B8"/>
              </a:solidFill>
            </a:endParaRPr>
          </a:p>
        </p:txBody>
      </p:sp>
      <p:sp>
        <p:nvSpPr>
          <p:cNvPr id="6" name="Footer Placeholder 5"/>
          <p:cNvSpPr>
            <a:spLocks noGrp="1"/>
          </p:cNvSpPr>
          <p:nvPr>
            <p:ph type="ftr" sz="quarter" idx="11"/>
          </p:nvPr>
        </p:nvSpPr>
        <p:spPr/>
        <p:txBody>
          <a:bodyPr/>
          <a:lstStyle/>
          <a:p>
            <a:pPr defTabSz="457179">
              <a:defRPr/>
            </a:pPr>
            <a:r>
              <a:rPr lang="sv-SE">
                <a:solidFill>
                  <a:srgbClr val="4590B8"/>
                </a:solidFill>
              </a:rPr>
              <a:t>Stojan Sorčan, MVZI, NCP MSCA, 12. april 2023</a:t>
            </a:r>
            <a:endParaRPr lang="en-US" dirty="0">
              <a:solidFill>
                <a:srgbClr val="4590B8"/>
              </a:solidFill>
            </a:endParaRPr>
          </a:p>
        </p:txBody>
      </p:sp>
      <p:sp>
        <p:nvSpPr>
          <p:cNvPr id="7" name="Slide Number Placeholder 6"/>
          <p:cNvSpPr>
            <a:spLocks noGrp="1"/>
          </p:cNvSpPr>
          <p:nvPr>
            <p:ph type="sldNum" sz="quarter" idx="12"/>
          </p:nvPr>
        </p:nvSpPr>
        <p:spPr/>
        <p:txBody>
          <a:bodyPr/>
          <a:lstStyle/>
          <a:p>
            <a:pPr defTabSz="457179">
              <a:defRPr/>
            </a:pPr>
            <a:fld id="{D57F1E4F-1CFF-5643-939E-217C01CDF565}" type="slidenum">
              <a:rPr lang="en-US" smtClean="0">
                <a:solidFill>
                  <a:srgbClr val="4590B8"/>
                </a:solidFill>
              </a:rPr>
              <a:pPr defTabSz="457179">
                <a:defRPr/>
              </a:pPr>
              <a:t>‹#›</a:t>
            </a:fld>
            <a:endParaRPr lang="en-US" dirty="0">
              <a:solidFill>
                <a:srgbClr val="4590B8"/>
              </a:solidFill>
            </a:endParaRPr>
          </a:p>
        </p:txBody>
      </p:sp>
    </p:spTree>
    <p:extLst>
      <p:ext uri="{BB962C8B-B14F-4D97-AF65-F5344CB8AC3E}">
        <p14:creationId xmlns:p14="http://schemas.microsoft.com/office/powerpoint/2010/main" val="12550092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39B7E531-90FC-41C0-BFFA-71DFF0D70F65}"/>
              </a:ext>
            </a:extLst>
          </p:cNvPr>
          <p:cNvSpPr>
            <a:spLocks noGrp="1"/>
          </p:cNvSpPr>
          <p:nvPr>
            <p:ph type="dt" sz="half" idx="10"/>
          </p:nvPr>
        </p:nvSpPr>
        <p:spPr/>
        <p:txBody>
          <a:bodyPr/>
          <a:lstStyle/>
          <a:p>
            <a:fld id="{C77468DE-50F8-4F30-A57C-9C98CE8EA401}" type="datetime1">
              <a:rPr lang="en-US" smtClean="0"/>
              <a:t>11/13/2023</a:t>
            </a:fld>
            <a:endParaRPr lang="sl-SI"/>
          </a:p>
        </p:txBody>
      </p:sp>
      <p:sp>
        <p:nvSpPr>
          <p:cNvPr id="3" name="Označba mesta noge 2">
            <a:extLst>
              <a:ext uri="{FF2B5EF4-FFF2-40B4-BE49-F238E27FC236}">
                <a16:creationId xmlns:a16="http://schemas.microsoft.com/office/drawing/2014/main" id="{30263D3F-0F11-43D4-98B7-62B48F1ABDE8}"/>
              </a:ext>
            </a:extLst>
          </p:cNvPr>
          <p:cNvSpPr>
            <a:spLocks noGrp="1"/>
          </p:cNvSpPr>
          <p:nvPr>
            <p:ph type="ftr" sz="quarter" idx="11"/>
          </p:nvPr>
        </p:nvSpPr>
        <p:spPr/>
        <p:txBody>
          <a:bodyPr/>
          <a:lstStyle/>
          <a:p>
            <a:r>
              <a:rPr lang="sv-SE"/>
              <a:t>Stojan Sorčan, MVZI, NCP MSCA, 17. april 2023</a:t>
            </a:r>
            <a:endParaRPr lang="sl-SI"/>
          </a:p>
        </p:txBody>
      </p:sp>
      <p:sp>
        <p:nvSpPr>
          <p:cNvPr id="4" name="Označba mesta številke diapozitiva 3">
            <a:extLst>
              <a:ext uri="{FF2B5EF4-FFF2-40B4-BE49-F238E27FC236}">
                <a16:creationId xmlns:a16="http://schemas.microsoft.com/office/drawing/2014/main" id="{4C9E664D-F6FA-4D82-9F2D-497C3B683CA5}"/>
              </a:ext>
            </a:extLst>
          </p:cNvPr>
          <p:cNvSpPr>
            <a:spLocks noGrp="1"/>
          </p:cNvSpPr>
          <p:nvPr>
            <p:ph type="sldNum" sz="quarter" idx="12"/>
          </p:nvPr>
        </p:nvSpPr>
        <p:spPr/>
        <p:txBody>
          <a:bodyPr/>
          <a:lstStyle/>
          <a:p>
            <a:fld id="{F57A4615-B527-482E-A70A-5B529D7F9C9C}" type="slidenum">
              <a:rPr lang="sl-SI" smtClean="0"/>
              <a:t>‹#›</a:t>
            </a:fld>
            <a:endParaRPr lang="sl-SI"/>
          </a:p>
        </p:txBody>
      </p:sp>
    </p:spTree>
    <p:extLst>
      <p:ext uri="{BB962C8B-B14F-4D97-AF65-F5344CB8AC3E}">
        <p14:creationId xmlns:p14="http://schemas.microsoft.com/office/powerpoint/2010/main" val="14328269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1EDBC6E-0862-4810-8893-7E8A3372717E}"/>
              </a:ext>
            </a:extLst>
          </p:cNvPr>
          <p:cNvSpPr>
            <a:spLocks noGrp="1"/>
          </p:cNvSpPr>
          <p:nvPr>
            <p:ph type="title"/>
          </p:nvPr>
        </p:nvSpPr>
        <p:spPr>
          <a:xfrm>
            <a:off x="839789" y="457201"/>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2095BDC4-6576-4E96-9D0F-5ECD9913457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40F9F6C6-19C6-4E0C-9626-AA6871F5A5BB}"/>
              </a:ext>
            </a:extLst>
          </p:cNvPr>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9" indent="0">
              <a:buNone/>
              <a:defRPr sz="1200"/>
            </a:lvl3pPr>
            <a:lvl4pPr marL="1371538" indent="0">
              <a:buNone/>
              <a:defRPr sz="1000"/>
            </a:lvl4pPr>
            <a:lvl5pPr marL="1828718" indent="0">
              <a:buNone/>
              <a:defRPr sz="1000"/>
            </a:lvl5pPr>
            <a:lvl6pPr marL="2285897" indent="0">
              <a:buNone/>
              <a:defRPr sz="1000"/>
            </a:lvl6pPr>
            <a:lvl7pPr marL="2743077" indent="0">
              <a:buNone/>
              <a:defRPr sz="1000"/>
            </a:lvl7pPr>
            <a:lvl8pPr marL="3200255" indent="0">
              <a:buNone/>
              <a:defRPr sz="1000"/>
            </a:lvl8pPr>
            <a:lvl9pPr marL="3657434"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E3EBB457-77D2-4142-9D7C-6F02E96180A6}"/>
              </a:ext>
            </a:extLst>
          </p:cNvPr>
          <p:cNvSpPr>
            <a:spLocks noGrp="1"/>
          </p:cNvSpPr>
          <p:nvPr>
            <p:ph type="dt" sz="half" idx="10"/>
          </p:nvPr>
        </p:nvSpPr>
        <p:spPr/>
        <p:txBody>
          <a:bodyPr/>
          <a:lstStyle/>
          <a:p>
            <a:fld id="{CE1CF103-3BF7-4B3B-801C-7B3CF406730F}" type="datetime1">
              <a:rPr lang="en-US" smtClean="0"/>
              <a:t>11/13/2023</a:t>
            </a:fld>
            <a:endParaRPr lang="sl-SI"/>
          </a:p>
        </p:txBody>
      </p:sp>
      <p:sp>
        <p:nvSpPr>
          <p:cNvPr id="6" name="Označba mesta noge 5">
            <a:extLst>
              <a:ext uri="{FF2B5EF4-FFF2-40B4-BE49-F238E27FC236}">
                <a16:creationId xmlns:a16="http://schemas.microsoft.com/office/drawing/2014/main" id="{1B2A29C2-4557-483A-82CD-40DF52D8F5A8}"/>
              </a:ext>
            </a:extLst>
          </p:cNvPr>
          <p:cNvSpPr>
            <a:spLocks noGrp="1"/>
          </p:cNvSpPr>
          <p:nvPr>
            <p:ph type="ftr" sz="quarter" idx="11"/>
          </p:nvPr>
        </p:nvSpPr>
        <p:spPr/>
        <p:txBody>
          <a:bodyPr/>
          <a:lstStyle/>
          <a:p>
            <a:r>
              <a:rPr lang="sv-SE"/>
              <a:t>Stojan Sorčan, MVZI, NCP MSCA, 17. april 2023</a:t>
            </a:r>
            <a:endParaRPr lang="sl-SI"/>
          </a:p>
        </p:txBody>
      </p:sp>
      <p:sp>
        <p:nvSpPr>
          <p:cNvPr id="7" name="Označba mesta številke diapozitiva 6">
            <a:extLst>
              <a:ext uri="{FF2B5EF4-FFF2-40B4-BE49-F238E27FC236}">
                <a16:creationId xmlns:a16="http://schemas.microsoft.com/office/drawing/2014/main" id="{724432B6-6F1B-45BA-A15A-B24E2B49FBFF}"/>
              </a:ext>
            </a:extLst>
          </p:cNvPr>
          <p:cNvSpPr>
            <a:spLocks noGrp="1"/>
          </p:cNvSpPr>
          <p:nvPr>
            <p:ph type="sldNum" sz="quarter" idx="12"/>
          </p:nvPr>
        </p:nvSpPr>
        <p:spPr/>
        <p:txBody>
          <a:bodyPr/>
          <a:lstStyle/>
          <a:p>
            <a:fld id="{F57A4615-B527-482E-A70A-5B529D7F9C9C}" type="slidenum">
              <a:rPr lang="sl-SI" smtClean="0"/>
              <a:t>‹#›</a:t>
            </a:fld>
            <a:endParaRPr lang="sl-SI"/>
          </a:p>
        </p:txBody>
      </p:sp>
    </p:spTree>
    <p:extLst>
      <p:ext uri="{BB962C8B-B14F-4D97-AF65-F5344CB8AC3E}">
        <p14:creationId xmlns:p14="http://schemas.microsoft.com/office/powerpoint/2010/main" val="12266371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F274680-4A0F-4C60-9A3F-97D030ABBED7}"/>
              </a:ext>
            </a:extLst>
          </p:cNvPr>
          <p:cNvSpPr>
            <a:spLocks noGrp="1"/>
          </p:cNvSpPr>
          <p:nvPr>
            <p:ph type="title"/>
          </p:nvPr>
        </p:nvSpPr>
        <p:spPr>
          <a:xfrm>
            <a:off x="839789" y="457201"/>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0BA792DE-4014-4094-81B6-DB6E2FBC09DB}"/>
              </a:ext>
            </a:extLst>
          </p:cNvPr>
          <p:cNvSpPr>
            <a:spLocks noGrp="1"/>
          </p:cNvSpPr>
          <p:nvPr>
            <p:ph type="pic" idx="1"/>
          </p:nvPr>
        </p:nvSpPr>
        <p:spPr>
          <a:xfrm>
            <a:off x="5183188" y="987426"/>
            <a:ext cx="6172200" cy="4873625"/>
          </a:xfrm>
        </p:spPr>
        <p:txBody>
          <a:bodyPr/>
          <a:lstStyle>
            <a:lvl1pPr marL="0" indent="0">
              <a:buNone/>
              <a:defRPr sz="3200"/>
            </a:lvl1pPr>
            <a:lvl2pPr marL="457179" indent="0">
              <a:buNone/>
              <a:defRPr sz="2800"/>
            </a:lvl2pPr>
            <a:lvl3pPr marL="914359" indent="0">
              <a:buNone/>
              <a:defRPr sz="2400"/>
            </a:lvl3pPr>
            <a:lvl4pPr marL="1371538" indent="0">
              <a:buNone/>
              <a:defRPr sz="2000"/>
            </a:lvl4pPr>
            <a:lvl5pPr marL="1828718" indent="0">
              <a:buNone/>
              <a:defRPr sz="2000"/>
            </a:lvl5pPr>
            <a:lvl6pPr marL="2285897" indent="0">
              <a:buNone/>
              <a:defRPr sz="2000"/>
            </a:lvl6pPr>
            <a:lvl7pPr marL="2743077" indent="0">
              <a:buNone/>
              <a:defRPr sz="2000"/>
            </a:lvl7pPr>
            <a:lvl8pPr marL="3200255" indent="0">
              <a:buNone/>
              <a:defRPr sz="2000"/>
            </a:lvl8pPr>
            <a:lvl9pPr marL="3657434" indent="0">
              <a:buNone/>
              <a:defRPr sz="2000"/>
            </a:lvl9pPr>
          </a:lstStyle>
          <a:p>
            <a:endParaRPr lang="sl-SI"/>
          </a:p>
        </p:txBody>
      </p:sp>
      <p:sp>
        <p:nvSpPr>
          <p:cNvPr id="4" name="Označba mesta besedila 3">
            <a:extLst>
              <a:ext uri="{FF2B5EF4-FFF2-40B4-BE49-F238E27FC236}">
                <a16:creationId xmlns:a16="http://schemas.microsoft.com/office/drawing/2014/main" id="{F42F36F4-A9B5-4B74-83EB-78E0E4A610E8}"/>
              </a:ext>
            </a:extLst>
          </p:cNvPr>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9" indent="0">
              <a:buNone/>
              <a:defRPr sz="1200"/>
            </a:lvl3pPr>
            <a:lvl4pPr marL="1371538" indent="0">
              <a:buNone/>
              <a:defRPr sz="1000"/>
            </a:lvl4pPr>
            <a:lvl5pPr marL="1828718" indent="0">
              <a:buNone/>
              <a:defRPr sz="1000"/>
            </a:lvl5pPr>
            <a:lvl6pPr marL="2285897" indent="0">
              <a:buNone/>
              <a:defRPr sz="1000"/>
            </a:lvl6pPr>
            <a:lvl7pPr marL="2743077" indent="0">
              <a:buNone/>
              <a:defRPr sz="1000"/>
            </a:lvl7pPr>
            <a:lvl8pPr marL="3200255" indent="0">
              <a:buNone/>
              <a:defRPr sz="1000"/>
            </a:lvl8pPr>
            <a:lvl9pPr marL="3657434"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4710FA0B-0241-415E-98AC-E0AD9D689388}"/>
              </a:ext>
            </a:extLst>
          </p:cNvPr>
          <p:cNvSpPr>
            <a:spLocks noGrp="1"/>
          </p:cNvSpPr>
          <p:nvPr>
            <p:ph type="dt" sz="half" idx="10"/>
          </p:nvPr>
        </p:nvSpPr>
        <p:spPr/>
        <p:txBody>
          <a:bodyPr/>
          <a:lstStyle/>
          <a:p>
            <a:fld id="{838C353A-541F-4F77-A60F-F76349C20A8A}" type="datetime1">
              <a:rPr lang="en-US" smtClean="0"/>
              <a:t>11/13/2023</a:t>
            </a:fld>
            <a:endParaRPr lang="sl-SI"/>
          </a:p>
        </p:txBody>
      </p:sp>
      <p:sp>
        <p:nvSpPr>
          <p:cNvPr id="6" name="Označba mesta noge 5">
            <a:extLst>
              <a:ext uri="{FF2B5EF4-FFF2-40B4-BE49-F238E27FC236}">
                <a16:creationId xmlns:a16="http://schemas.microsoft.com/office/drawing/2014/main" id="{3191F2EF-BC72-437D-AE88-02812949886E}"/>
              </a:ext>
            </a:extLst>
          </p:cNvPr>
          <p:cNvSpPr>
            <a:spLocks noGrp="1"/>
          </p:cNvSpPr>
          <p:nvPr>
            <p:ph type="ftr" sz="quarter" idx="11"/>
          </p:nvPr>
        </p:nvSpPr>
        <p:spPr/>
        <p:txBody>
          <a:bodyPr/>
          <a:lstStyle/>
          <a:p>
            <a:r>
              <a:rPr lang="sv-SE"/>
              <a:t>Stojan Sorčan, MVZI, NCP MSCA, 17. april 2023</a:t>
            </a:r>
            <a:endParaRPr lang="sl-SI"/>
          </a:p>
        </p:txBody>
      </p:sp>
      <p:sp>
        <p:nvSpPr>
          <p:cNvPr id="7" name="Označba mesta številke diapozitiva 6">
            <a:extLst>
              <a:ext uri="{FF2B5EF4-FFF2-40B4-BE49-F238E27FC236}">
                <a16:creationId xmlns:a16="http://schemas.microsoft.com/office/drawing/2014/main" id="{8A0CAFA0-C5FD-4D69-A97F-586F1656AD43}"/>
              </a:ext>
            </a:extLst>
          </p:cNvPr>
          <p:cNvSpPr>
            <a:spLocks noGrp="1"/>
          </p:cNvSpPr>
          <p:nvPr>
            <p:ph type="sldNum" sz="quarter" idx="12"/>
          </p:nvPr>
        </p:nvSpPr>
        <p:spPr/>
        <p:txBody>
          <a:bodyPr/>
          <a:lstStyle/>
          <a:p>
            <a:fld id="{F57A4615-B527-482E-A70A-5B529D7F9C9C}" type="slidenum">
              <a:rPr lang="sl-SI" smtClean="0"/>
              <a:t>‹#›</a:t>
            </a:fld>
            <a:endParaRPr lang="sl-SI"/>
          </a:p>
        </p:txBody>
      </p:sp>
    </p:spTree>
    <p:extLst>
      <p:ext uri="{BB962C8B-B14F-4D97-AF65-F5344CB8AC3E}">
        <p14:creationId xmlns:p14="http://schemas.microsoft.com/office/powerpoint/2010/main" val="17562479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EF9B320-E175-4C7A-B050-F58CA3D5F17F}"/>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D0DEDC69-074E-4040-A84B-8669DB950F4D}"/>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4EF24E0B-0347-4C3E-AAE7-48FEC795A599}"/>
              </a:ext>
            </a:extLst>
          </p:cNvPr>
          <p:cNvSpPr>
            <a:spLocks noGrp="1"/>
          </p:cNvSpPr>
          <p:nvPr>
            <p:ph type="dt" sz="half" idx="10"/>
          </p:nvPr>
        </p:nvSpPr>
        <p:spPr/>
        <p:txBody>
          <a:bodyPr/>
          <a:lstStyle/>
          <a:p>
            <a:fld id="{B9182582-B989-4DAE-81AD-FC39092DC7F6}" type="datetime1">
              <a:rPr lang="en-US" smtClean="0"/>
              <a:t>11/13/2023</a:t>
            </a:fld>
            <a:endParaRPr lang="sl-SI"/>
          </a:p>
        </p:txBody>
      </p:sp>
      <p:sp>
        <p:nvSpPr>
          <p:cNvPr id="5" name="Označba mesta noge 4">
            <a:extLst>
              <a:ext uri="{FF2B5EF4-FFF2-40B4-BE49-F238E27FC236}">
                <a16:creationId xmlns:a16="http://schemas.microsoft.com/office/drawing/2014/main" id="{AD355F64-0F6E-4FCF-B700-86E4AFC7D841}"/>
              </a:ext>
            </a:extLst>
          </p:cNvPr>
          <p:cNvSpPr>
            <a:spLocks noGrp="1"/>
          </p:cNvSpPr>
          <p:nvPr>
            <p:ph type="ftr" sz="quarter" idx="11"/>
          </p:nvPr>
        </p:nvSpPr>
        <p:spPr/>
        <p:txBody>
          <a:bodyPr/>
          <a:lstStyle/>
          <a:p>
            <a:r>
              <a:rPr lang="sv-SE"/>
              <a:t>Stojan Sorčan, MVZI, NCP MSCA, 17. april 2023</a:t>
            </a:r>
            <a:endParaRPr lang="sl-SI"/>
          </a:p>
        </p:txBody>
      </p:sp>
      <p:sp>
        <p:nvSpPr>
          <p:cNvPr id="6" name="Označba mesta številke diapozitiva 5">
            <a:extLst>
              <a:ext uri="{FF2B5EF4-FFF2-40B4-BE49-F238E27FC236}">
                <a16:creationId xmlns:a16="http://schemas.microsoft.com/office/drawing/2014/main" id="{5F406D11-9088-4F71-8F53-FC8FC7B7F53D}"/>
              </a:ext>
            </a:extLst>
          </p:cNvPr>
          <p:cNvSpPr>
            <a:spLocks noGrp="1"/>
          </p:cNvSpPr>
          <p:nvPr>
            <p:ph type="sldNum" sz="quarter" idx="12"/>
          </p:nvPr>
        </p:nvSpPr>
        <p:spPr/>
        <p:txBody>
          <a:bodyPr/>
          <a:lstStyle/>
          <a:p>
            <a:fld id="{F57A4615-B527-482E-A70A-5B529D7F9C9C}" type="slidenum">
              <a:rPr lang="sl-SI" smtClean="0"/>
              <a:t>‹#›</a:t>
            </a:fld>
            <a:endParaRPr lang="sl-SI"/>
          </a:p>
        </p:txBody>
      </p:sp>
    </p:spTree>
    <p:extLst>
      <p:ext uri="{BB962C8B-B14F-4D97-AF65-F5344CB8AC3E}">
        <p14:creationId xmlns:p14="http://schemas.microsoft.com/office/powerpoint/2010/main" val="3622158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6B681FC4-ABE0-4CE6-A432-0D387FF5AF40}"/>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A9F89D8B-C63D-4697-B4A1-B261F5DBC368}"/>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8FD5B7F6-6BF9-4752-8753-EE9C85359E27}"/>
              </a:ext>
            </a:extLst>
          </p:cNvPr>
          <p:cNvSpPr>
            <a:spLocks noGrp="1"/>
          </p:cNvSpPr>
          <p:nvPr>
            <p:ph type="dt" sz="half" idx="10"/>
          </p:nvPr>
        </p:nvSpPr>
        <p:spPr/>
        <p:txBody>
          <a:bodyPr/>
          <a:lstStyle/>
          <a:p>
            <a:fld id="{4E6BBF6D-6301-438C-91C6-D02AEDFC5527}" type="datetime1">
              <a:rPr lang="en-US" smtClean="0"/>
              <a:t>11/13/2023</a:t>
            </a:fld>
            <a:endParaRPr lang="sl-SI"/>
          </a:p>
        </p:txBody>
      </p:sp>
      <p:sp>
        <p:nvSpPr>
          <p:cNvPr id="5" name="Označba mesta noge 4">
            <a:extLst>
              <a:ext uri="{FF2B5EF4-FFF2-40B4-BE49-F238E27FC236}">
                <a16:creationId xmlns:a16="http://schemas.microsoft.com/office/drawing/2014/main" id="{220F8C50-38C6-456D-8048-4DEEE3C7FA8E}"/>
              </a:ext>
            </a:extLst>
          </p:cNvPr>
          <p:cNvSpPr>
            <a:spLocks noGrp="1"/>
          </p:cNvSpPr>
          <p:nvPr>
            <p:ph type="ftr" sz="quarter" idx="11"/>
          </p:nvPr>
        </p:nvSpPr>
        <p:spPr/>
        <p:txBody>
          <a:bodyPr/>
          <a:lstStyle/>
          <a:p>
            <a:r>
              <a:rPr lang="sv-SE"/>
              <a:t>Stojan Sorčan, MVZI, NCP MSCA, 17. april 2023</a:t>
            </a:r>
            <a:endParaRPr lang="sl-SI"/>
          </a:p>
        </p:txBody>
      </p:sp>
      <p:sp>
        <p:nvSpPr>
          <p:cNvPr id="6" name="Označba mesta številke diapozitiva 5">
            <a:extLst>
              <a:ext uri="{FF2B5EF4-FFF2-40B4-BE49-F238E27FC236}">
                <a16:creationId xmlns:a16="http://schemas.microsoft.com/office/drawing/2014/main" id="{3B4E66AF-C21D-494F-9A27-4FC41E849054}"/>
              </a:ext>
            </a:extLst>
          </p:cNvPr>
          <p:cNvSpPr>
            <a:spLocks noGrp="1"/>
          </p:cNvSpPr>
          <p:nvPr>
            <p:ph type="sldNum" sz="quarter" idx="12"/>
          </p:nvPr>
        </p:nvSpPr>
        <p:spPr/>
        <p:txBody>
          <a:bodyPr/>
          <a:lstStyle/>
          <a:p>
            <a:fld id="{F57A4615-B527-482E-A70A-5B529D7F9C9C}" type="slidenum">
              <a:rPr lang="sl-SI" smtClean="0"/>
              <a:t>‹#›</a:t>
            </a:fld>
            <a:endParaRPr lang="sl-SI"/>
          </a:p>
        </p:txBody>
      </p:sp>
    </p:spTree>
    <p:extLst>
      <p:ext uri="{BB962C8B-B14F-4D97-AF65-F5344CB8AC3E}">
        <p14:creationId xmlns:p14="http://schemas.microsoft.com/office/powerpoint/2010/main" val="36561834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6" y="0"/>
            <a:ext cx="12192000" cy="6858000"/>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33893" y="-101625"/>
            <a:ext cx="1763200" cy="1763200"/>
          </a:xfrm>
          <a:prstGeom prst="rect">
            <a:avLst/>
          </a:prstGeom>
        </p:spPr>
      </p:pic>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grpSp>
        <p:nvGrpSpPr>
          <p:cNvPr id="15" name="Group 14"/>
          <p:cNvGrpSpPr/>
          <p:nvPr userDrawn="1"/>
        </p:nvGrpSpPr>
        <p:grpSpPr>
          <a:xfrm>
            <a:off x="5673072" y="6361871"/>
            <a:ext cx="846055" cy="496129"/>
            <a:chOff x="5673072" y="4897884"/>
            <a:chExt cx="846055" cy="496129"/>
          </a:xfrm>
        </p:grpSpPr>
        <p:sp>
          <p:nvSpPr>
            <p:cNvPr id="18" name="Rectangle 17"/>
            <p:cNvSpPr/>
            <p:nvPr userDrawn="1"/>
          </p:nvSpPr>
          <p:spPr>
            <a:xfrm>
              <a:off x="5724681" y="4926090"/>
              <a:ext cx="723886" cy="467923"/>
            </a:xfrm>
            <a:prstGeom prst="rect">
              <a:avLst/>
            </a:prstGeom>
            <a:solidFill>
              <a:srgbClr val="009EE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14" name="TextBox 13"/>
            <p:cNvSpPr txBox="1"/>
            <p:nvPr userDrawn="1"/>
          </p:nvSpPr>
          <p:spPr>
            <a:xfrm>
              <a:off x="5673072" y="4897884"/>
              <a:ext cx="846055" cy="378565"/>
            </a:xfrm>
            <a:prstGeom prst="rect">
              <a:avLst/>
            </a:prstGeom>
            <a:noFill/>
          </p:spPr>
          <p:txBody>
            <a:bodyPr wrap="square" rtlCol="0">
              <a:spAutoFit/>
            </a:bodyPr>
            <a:lstStyle/>
            <a:p>
              <a:r>
                <a:rPr lang="fr-BE" sz="930" b="0" i="1" dirty="0" err="1">
                  <a:solidFill>
                    <a:schemeClr val="bg1"/>
                  </a:solidFill>
                  <a:latin typeface="EC Square Sans Pro Light" panose="020B0506000000020004" pitchFamily="34" charset="0"/>
                </a:rPr>
                <a:t>Research</a:t>
              </a:r>
              <a:r>
                <a:rPr lang="fr-BE" sz="930" b="0" i="1" dirty="0">
                  <a:solidFill>
                    <a:schemeClr val="bg1"/>
                  </a:solidFill>
                  <a:latin typeface="EC Square Sans Pro Light" panose="020B0506000000020004" pitchFamily="34" charset="0"/>
                </a:rPr>
                <a:t> and Innovation </a:t>
              </a:r>
              <a:endParaRPr lang="en-GB" sz="930" b="0" i="1" dirty="0" err="1">
                <a:solidFill>
                  <a:schemeClr val="bg1"/>
                </a:solidFill>
                <a:latin typeface="EC Square Sans Pro Light" panose="020B0506000000020004" pitchFamily="34" charset="0"/>
              </a:endParaRPr>
            </a:p>
          </p:txBody>
        </p:sp>
      </p:gr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04250" y="4224797"/>
            <a:ext cx="1001297" cy="1328882"/>
          </a:xfrm>
          <a:prstGeom prst="rect">
            <a:avLst/>
          </a:prstGeom>
        </p:spPr>
      </p:pic>
      <p:sp>
        <p:nvSpPr>
          <p:cNvPr id="17" name="Text Placeholder 3"/>
          <p:cNvSpPr>
            <a:spLocks noGrp="1"/>
          </p:cNvSpPr>
          <p:nvPr>
            <p:ph type="body" sz="quarter" idx="10" hasCustomPrompt="1"/>
          </p:nvPr>
        </p:nvSpPr>
        <p:spPr>
          <a:xfrm>
            <a:off x="8184423" y="5111579"/>
            <a:ext cx="3186584" cy="216000"/>
          </a:xfrm>
          <a:prstGeom prst="rect">
            <a:avLst/>
          </a:prstGeom>
        </p:spPr>
        <p:txBody>
          <a:bodyPr/>
          <a:lstStyle>
            <a:lvl1pPr marL="0" indent="0">
              <a:buNone/>
              <a:defRPr sz="1200" b="0" i="0" cap="none" baseline="0">
                <a:solidFill>
                  <a:schemeClr val="tx1"/>
                </a:solidFill>
              </a:defRPr>
            </a:lvl1pPr>
            <a:lvl5pPr>
              <a:defRPr/>
            </a:lvl5pPr>
          </a:lstStyle>
          <a:p>
            <a:pPr lvl="0"/>
            <a:r>
              <a:rPr lang="fr-BE" dirty="0"/>
              <a:t>Name of the </a:t>
            </a:r>
            <a:r>
              <a:rPr lang="fr-BE" dirty="0" err="1"/>
              <a:t>Event</a:t>
            </a:r>
            <a:endParaRPr lang="en-GB" dirty="0"/>
          </a:p>
        </p:txBody>
      </p:sp>
      <p:sp>
        <p:nvSpPr>
          <p:cNvPr id="23" name="Text Placeholder 3"/>
          <p:cNvSpPr>
            <a:spLocks noGrp="1"/>
          </p:cNvSpPr>
          <p:nvPr>
            <p:ph type="body" sz="quarter" idx="13" hasCustomPrompt="1"/>
          </p:nvPr>
        </p:nvSpPr>
        <p:spPr>
          <a:xfrm>
            <a:off x="8184423" y="4887597"/>
            <a:ext cx="3186584" cy="216000"/>
          </a:xfrm>
          <a:prstGeom prst="rect">
            <a:avLst/>
          </a:prstGeom>
        </p:spPr>
        <p:txBody>
          <a:bodyPr/>
          <a:lstStyle>
            <a:lvl1pPr marL="0" indent="0">
              <a:buNone/>
              <a:defRPr sz="1200" b="1" i="0" cap="all" baseline="0">
                <a:solidFill>
                  <a:schemeClr val="tx1"/>
                </a:solidFill>
              </a:defRPr>
            </a:lvl1pPr>
            <a:lvl5pPr>
              <a:defRPr/>
            </a:lvl5pPr>
          </a:lstStyle>
          <a:p>
            <a:pPr lvl="0"/>
            <a:r>
              <a:rPr lang="fr-BE" dirty="0"/>
              <a:t>Speaker Name</a:t>
            </a:r>
            <a:endParaRPr lang="en-GB" dirty="0"/>
          </a:p>
        </p:txBody>
      </p:sp>
      <p:sp>
        <p:nvSpPr>
          <p:cNvPr id="25" name="Text Placeholder 3"/>
          <p:cNvSpPr>
            <a:spLocks noGrp="1"/>
          </p:cNvSpPr>
          <p:nvPr>
            <p:ph type="body" sz="quarter" idx="14" hasCustomPrompt="1"/>
          </p:nvPr>
        </p:nvSpPr>
        <p:spPr>
          <a:xfrm>
            <a:off x="8184423" y="5333115"/>
            <a:ext cx="3186584" cy="216000"/>
          </a:xfrm>
          <a:prstGeom prst="rect">
            <a:avLst/>
          </a:prstGeom>
        </p:spPr>
        <p:txBody>
          <a:bodyPr/>
          <a:lstStyle>
            <a:lvl1pPr marL="0" indent="0">
              <a:buNone/>
              <a:defRPr sz="1200" b="0" i="0" cap="none" baseline="0">
                <a:solidFill>
                  <a:schemeClr val="tx1"/>
                </a:solidFill>
              </a:defRPr>
            </a:lvl1pPr>
            <a:lvl5pPr>
              <a:defRPr/>
            </a:lvl5pPr>
          </a:lstStyle>
          <a:p>
            <a:pPr lvl="0"/>
            <a:r>
              <a:rPr lang="fr-BE" dirty="0"/>
              <a:t>Date of the </a:t>
            </a:r>
            <a:r>
              <a:rPr lang="fr-BE" dirty="0" err="1"/>
              <a:t>Event</a:t>
            </a:r>
            <a:endParaRPr lang="en-GB" dirty="0"/>
          </a:p>
        </p:txBody>
      </p:sp>
      <p:sp>
        <p:nvSpPr>
          <p:cNvPr id="19" name="Title 1"/>
          <p:cNvSpPr txBox="1">
            <a:spLocks/>
          </p:cNvSpPr>
          <p:nvPr userDrawn="1"/>
        </p:nvSpPr>
        <p:spPr>
          <a:xfrm>
            <a:off x="8201800" y="3023302"/>
            <a:ext cx="3255743" cy="779392"/>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1900" b="0" kern="1200" baseline="0">
                <a:solidFill>
                  <a:schemeClr val="bg1"/>
                </a:solidFill>
                <a:latin typeface="+mn-lt"/>
                <a:ea typeface="+mj-ea"/>
                <a:cs typeface="+mj-cs"/>
              </a:defRPr>
            </a:lvl1pPr>
          </a:lstStyle>
          <a:p>
            <a:r>
              <a:rPr lang="en-US" b="1" dirty="0">
                <a:solidFill>
                  <a:schemeClr val="tx2"/>
                </a:solidFill>
              </a:rPr>
              <a:t>THE EU</a:t>
            </a:r>
            <a:br>
              <a:rPr lang="en-US" b="1" dirty="0">
                <a:solidFill>
                  <a:schemeClr val="tx2"/>
                </a:solidFill>
              </a:rPr>
            </a:br>
            <a:r>
              <a:rPr lang="en-US" b="1" dirty="0">
                <a:solidFill>
                  <a:schemeClr val="tx2"/>
                </a:solidFill>
              </a:rPr>
              <a:t>RESEARCH &amp; INNOVATION</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1900" b="1" spc="80" baseline="0" dirty="0">
                <a:solidFill>
                  <a:schemeClr val="tx2"/>
                </a:solidFill>
              </a:rPr>
              <a:t>PROGRAMME</a:t>
            </a:r>
            <a:endParaRPr lang="en-GB" sz="1900" spc="80" baseline="0" dirty="0">
              <a:solidFill>
                <a:schemeClr val="tx2"/>
              </a:solidFill>
            </a:endParaRPr>
          </a:p>
        </p:txBody>
      </p:sp>
      <p:sp>
        <p:nvSpPr>
          <p:cNvPr id="21" name="Title 1"/>
          <p:cNvSpPr txBox="1">
            <a:spLocks/>
          </p:cNvSpPr>
          <p:nvPr userDrawn="1"/>
        </p:nvSpPr>
        <p:spPr>
          <a:xfrm>
            <a:off x="8288595" y="3888150"/>
            <a:ext cx="3082412" cy="254774"/>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1900" b="0" kern="1200" baseline="0">
                <a:solidFill>
                  <a:schemeClr val="bg1"/>
                </a:solidFill>
                <a:latin typeface="+mn-lt"/>
                <a:ea typeface="+mj-ea"/>
                <a:cs typeface="+mj-cs"/>
              </a:defRPr>
            </a:lvl1pPr>
          </a:lstStyle>
          <a:p>
            <a:r>
              <a:rPr lang="en-US" b="0" spc="70" baseline="0" dirty="0"/>
              <a:t>2021 – 2027</a:t>
            </a:r>
            <a:endParaRPr lang="en-GB" b="0" spc="70" baseline="0" dirty="0"/>
          </a:p>
        </p:txBody>
      </p:sp>
      <p:cxnSp>
        <p:nvCxnSpPr>
          <p:cNvPr id="27" name="Straight Connector 26"/>
          <p:cNvCxnSpPr/>
          <p:nvPr userDrawn="1"/>
        </p:nvCxnSpPr>
        <p:spPr>
          <a:xfrm>
            <a:off x="8232291" y="4224797"/>
            <a:ext cx="3240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8201800" y="2886814"/>
            <a:ext cx="3240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6729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Chapter Slid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hasCustomPrompt="1"/>
          </p:nvPr>
        </p:nvSpPr>
        <p:spPr>
          <a:xfrm>
            <a:off x="1077013" y="1852061"/>
            <a:ext cx="10156297" cy="1749286"/>
          </a:xfrm>
        </p:spPr>
        <p:txBody>
          <a:bodyPr anchor="t" anchorCtr="0">
            <a:noAutofit/>
          </a:bodyPr>
          <a:lstStyle>
            <a:lvl1pPr algn="l">
              <a:defRPr sz="6000">
                <a:solidFill>
                  <a:schemeClr val="tx2"/>
                </a:solidFill>
              </a:defRPr>
            </a:lvl1pPr>
          </a:lstStyle>
          <a:p>
            <a:r>
              <a:rPr lang="en-US" dirty="0"/>
              <a:t>Click to edit Master </a:t>
            </a:r>
            <a:br>
              <a:rPr lang="en-US" dirty="0"/>
            </a:br>
            <a:r>
              <a:rPr lang="en-US" dirty="0"/>
              <a:t>title style</a:t>
            </a:r>
            <a:endParaRPr lang="en-GB" dirty="0"/>
          </a:p>
        </p:txBody>
      </p:sp>
      <p:sp>
        <p:nvSpPr>
          <p:cNvPr id="14" name="Subtitle 2"/>
          <p:cNvSpPr>
            <a:spLocks noGrp="1"/>
          </p:cNvSpPr>
          <p:nvPr>
            <p:ph type="subTitle" idx="1"/>
          </p:nvPr>
        </p:nvSpPr>
        <p:spPr>
          <a:xfrm>
            <a:off x="1077012" y="1280970"/>
            <a:ext cx="10156297" cy="488568"/>
          </a:xfrm>
        </p:spPr>
        <p:txBody>
          <a:bodyPr>
            <a:noAutofit/>
          </a:bodyPr>
          <a:lstStyle>
            <a:lvl1pPr marL="0" indent="0" algn="l">
              <a:buNone/>
              <a:defRPr sz="2400" b="1"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cxnSp>
        <p:nvCxnSpPr>
          <p:cNvPr id="3" name="Straight Connector 2"/>
          <p:cNvCxnSpPr/>
          <p:nvPr userDrawn="1"/>
        </p:nvCxnSpPr>
        <p:spPr>
          <a:xfrm>
            <a:off x="1077013" y="1122363"/>
            <a:ext cx="10156296" cy="344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291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Chapter Slid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5" y="1523"/>
            <a:ext cx="12189629" cy="6854953"/>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hasCustomPrompt="1"/>
          </p:nvPr>
        </p:nvSpPr>
        <p:spPr>
          <a:xfrm>
            <a:off x="1077013" y="1852061"/>
            <a:ext cx="10156297" cy="1749286"/>
          </a:xfrm>
        </p:spPr>
        <p:txBody>
          <a:bodyPr anchor="t" anchorCtr="0">
            <a:noAutofit/>
          </a:bodyPr>
          <a:lstStyle>
            <a:lvl1pPr algn="l">
              <a:defRPr sz="6000">
                <a:solidFill>
                  <a:schemeClr val="tx2"/>
                </a:solidFill>
              </a:defRPr>
            </a:lvl1pPr>
          </a:lstStyle>
          <a:p>
            <a:r>
              <a:rPr lang="en-US" dirty="0"/>
              <a:t>Click to edit Master </a:t>
            </a:r>
            <a:br>
              <a:rPr lang="en-US" dirty="0"/>
            </a:br>
            <a:r>
              <a:rPr lang="en-US" dirty="0"/>
              <a:t>title style</a:t>
            </a:r>
            <a:endParaRPr lang="en-GB" dirty="0"/>
          </a:p>
        </p:txBody>
      </p:sp>
      <p:sp>
        <p:nvSpPr>
          <p:cNvPr id="14" name="Subtitle 2"/>
          <p:cNvSpPr>
            <a:spLocks noGrp="1"/>
          </p:cNvSpPr>
          <p:nvPr>
            <p:ph type="subTitle" idx="1"/>
          </p:nvPr>
        </p:nvSpPr>
        <p:spPr>
          <a:xfrm>
            <a:off x="1077012" y="1280970"/>
            <a:ext cx="10156297" cy="488568"/>
          </a:xfrm>
        </p:spPr>
        <p:txBody>
          <a:bodyPr>
            <a:noAutofit/>
          </a:bodyPr>
          <a:lstStyle>
            <a:lvl1pPr marL="0" indent="0" algn="l">
              <a:buNone/>
              <a:defRPr sz="2400" b="1"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cxnSp>
        <p:nvCxnSpPr>
          <p:cNvPr id="3" name="Straight Connector 2"/>
          <p:cNvCxnSpPr/>
          <p:nvPr userDrawn="1"/>
        </p:nvCxnSpPr>
        <p:spPr>
          <a:xfrm>
            <a:off x="1077013" y="1122363"/>
            <a:ext cx="10156296" cy="344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413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_Chapter Slid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7" name="Title 1"/>
          <p:cNvSpPr>
            <a:spLocks noGrp="1"/>
          </p:cNvSpPr>
          <p:nvPr>
            <p:ph type="ctrTitle" hasCustomPrompt="1"/>
          </p:nvPr>
        </p:nvSpPr>
        <p:spPr>
          <a:xfrm>
            <a:off x="1077013" y="1852061"/>
            <a:ext cx="10156297" cy="1749286"/>
          </a:xfrm>
        </p:spPr>
        <p:txBody>
          <a:bodyPr anchor="t" anchorCtr="0">
            <a:noAutofit/>
          </a:bodyPr>
          <a:lstStyle>
            <a:lvl1pPr algn="l">
              <a:defRPr sz="6000">
                <a:solidFill>
                  <a:schemeClr val="tx2"/>
                </a:solidFill>
              </a:defRPr>
            </a:lvl1pPr>
          </a:lstStyle>
          <a:p>
            <a:r>
              <a:rPr lang="en-US" dirty="0"/>
              <a:t>Click to edit Master </a:t>
            </a:r>
            <a:br>
              <a:rPr lang="en-US" dirty="0"/>
            </a:br>
            <a:r>
              <a:rPr lang="en-US" dirty="0"/>
              <a:t>title style</a:t>
            </a:r>
            <a:endParaRPr lang="en-GB" dirty="0"/>
          </a:p>
        </p:txBody>
      </p:sp>
      <p:sp>
        <p:nvSpPr>
          <p:cNvPr id="8" name="Subtitle 2"/>
          <p:cNvSpPr>
            <a:spLocks noGrp="1"/>
          </p:cNvSpPr>
          <p:nvPr>
            <p:ph type="subTitle" idx="1"/>
          </p:nvPr>
        </p:nvSpPr>
        <p:spPr>
          <a:xfrm>
            <a:off x="1077012" y="1280970"/>
            <a:ext cx="10156297" cy="488568"/>
          </a:xfrm>
        </p:spPr>
        <p:txBody>
          <a:bodyPr>
            <a:noAutofit/>
          </a:bodyPr>
          <a:lstStyle>
            <a:lvl1pPr marL="0" indent="0" algn="l">
              <a:buNone/>
              <a:defRPr sz="2400" b="1"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cxnSp>
        <p:nvCxnSpPr>
          <p:cNvPr id="10" name="Straight Connector 9"/>
          <p:cNvCxnSpPr/>
          <p:nvPr userDrawn="1"/>
        </p:nvCxnSpPr>
        <p:spPr>
          <a:xfrm>
            <a:off x="1077013" y="1122363"/>
            <a:ext cx="10156296" cy="344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7320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_Chapter Slid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7" name="Title 1"/>
          <p:cNvSpPr>
            <a:spLocks noGrp="1"/>
          </p:cNvSpPr>
          <p:nvPr>
            <p:ph type="ctrTitle" hasCustomPrompt="1"/>
          </p:nvPr>
        </p:nvSpPr>
        <p:spPr>
          <a:xfrm>
            <a:off x="1077013" y="1852061"/>
            <a:ext cx="10156297" cy="1749286"/>
          </a:xfrm>
        </p:spPr>
        <p:txBody>
          <a:bodyPr anchor="t" anchorCtr="0">
            <a:noAutofit/>
          </a:bodyPr>
          <a:lstStyle>
            <a:lvl1pPr algn="l">
              <a:defRPr sz="6000">
                <a:solidFill>
                  <a:schemeClr val="tx2"/>
                </a:solidFill>
              </a:defRPr>
            </a:lvl1pPr>
          </a:lstStyle>
          <a:p>
            <a:r>
              <a:rPr lang="en-US" dirty="0"/>
              <a:t>Click to edit Master </a:t>
            </a:r>
            <a:br>
              <a:rPr lang="en-US" dirty="0"/>
            </a:br>
            <a:r>
              <a:rPr lang="en-US" dirty="0"/>
              <a:t>title style</a:t>
            </a:r>
            <a:endParaRPr lang="en-GB" dirty="0"/>
          </a:p>
        </p:txBody>
      </p:sp>
      <p:sp>
        <p:nvSpPr>
          <p:cNvPr id="8" name="Subtitle 2"/>
          <p:cNvSpPr>
            <a:spLocks noGrp="1"/>
          </p:cNvSpPr>
          <p:nvPr>
            <p:ph type="subTitle" idx="1"/>
          </p:nvPr>
        </p:nvSpPr>
        <p:spPr>
          <a:xfrm>
            <a:off x="1077012" y="1280970"/>
            <a:ext cx="10156297" cy="488568"/>
          </a:xfrm>
        </p:spPr>
        <p:txBody>
          <a:bodyPr>
            <a:noAutofit/>
          </a:bodyPr>
          <a:lstStyle>
            <a:lvl1pPr marL="0" indent="0" algn="l">
              <a:buNone/>
              <a:defRPr sz="2400" b="1"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cxnSp>
        <p:nvCxnSpPr>
          <p:cNvPr id="10" name="Straight Connector 9"/>
          <p:cNvCxnSpPr/>
          <p:nvPr userDrawn="1"/>
        </p:nvCxnSpPr>
        <p:spPr>
          <a:xfrm>
            <a:off x="1077013" y="1122363"/>
            <a:ext cx="10156296" cy="344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6512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11" name="Rectangle 10"/>
          <p:cNvSpPr>
            <a:spLocks noChangeAspect="1"/>
          </p:cNvSpPr>
          <p:nvPr/>
        </p:nvSpPr>
        <p:spPr>
          <a:xfrm>
            <a:off x="445982"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4" y="729658"/>
            <a:ext cx="11029616" cy="988332"/>
          </a:xfrm>
        </p:spPr>
        <p:txBody>
          <a:bodyPr/>
          <a:lstStyle/>
          <a:p>
            <a:r>
              <a:rPr lang="sl-SI"/>
              <a:t>Uredite slog naslova matrice</a:t>
            </a:r>
            <a:endParaRPr lang="en-US" dirty="0"/>
          </a:p>
        </p:txBody>
      </p:sp>
      <p:sp>
        <p:nvSpPr>
          <p:cNvPr id="3" name="Text Placeholder 2"/>
          <p:cNvSpPr>
            <a:spLocks noGrp="1"/>
          </p:cNvSpPr>
          <p:nvPr>
            <p:ph type="body" idx="1"/>
          </p:nvPr>
        </p:nvSpPr>
        <p:spPr>
          <a:xfrm>
            <a:off x="887219" y="2250893"/>
            <a:ext cx="5087075" cy="536005"/>
          </a:xfrm>
        </p:spPr>
        <p:txBody>
          <a:bodyPr anchor="b">
            <a:noAutofit/>
          </a:bodyPr>
          <a:lstStyle>
            <a:lvl1pPr marL="0" indent="0">
              <a:buNone/>
              <a:defRPr sz="2200" b="0">
                <a:solidFill>
                  <a:schemeClr val="accent2"/>
                </a:solidFill>
              </a:defRPr>
            </a:lvl1pPr>
            <a:lvl2pPr marL="457179" indent="0">
              <a:buNone/>
              <a:defRPr sz="2000" b="1"/>
            </a:lvl2pPr>
            <a:lvl3pPr marL="914359" indent="0">
              <a:buNone/>
              <a:defRPr sz="1799" b="1"/>
            </a:lvl3pPr>
            <a:lvl4pPr marL="1371538" indent="0">
              <a:buNone/>
              <a:defRPr sz="1600" b="1"/>
            </a:lvl4pPr>
            <a:lvl5pPr marL="1828718" indent="0">
              <a:buNone/>
              <a:defRPr sz="1600" b="1"/>
            </a:lvl5pPr>
            <a:lvl6pPr marL="2285897" indent="0">
              <a:buNone/>
              <a:defRPr sz="1600" b="1"/>
            </a:lvl6pPr>
            <a:lvl7pPr marL="2743077" indent="0">
              <a:buNone/>
              <a:defRPr sz="1600" b="1"/>
            </a:lvl7pPr>
            <a:lvl8pPr marL="3200255" indent="0">
              <a:buNone/>
              <a:defRPr sz="1600" b="1"/>
            </a:lvl8pPr>
            <a:lvl9pPr marL="3657434" indent="0">
              <a:buNone/>
              <a:defRPr sz="1600" b="1"/>
            </a:lvl9pPr>
          </a:lstStyle>
          <a:p>
            <a:pPr lvl="0"/>
            <a:r>
              <a:rPr lang="sl-SI"/>
              <a:t>Uredite sloge besedila matrice</a:t>
            </a:r>
          </a:p>
        </p:txBody>
      </p:sp>
      <p:sp>
        <p:nvSpPr>
          <p:cNvPr id="4" name="Content Placeholder 3"/>
          <p:cNvSpPr>
            <a:spLocks noGrp="1"/>
          </p:cNvSpPr>
          <p:nvPr>
            <p:ph sz="half" idx="2"/>
          </p:nvPr>
        </p:nvSpPr>
        <p:spPr>
          <a:xfrm>
            <a:off x="581195" y="2926053"/>
            <a:ext cx="5393100" cy="2934999"/>
          </a:xfrm>
        </p:spPr>
        <p:txBody>
          <a:bodyPr anchor="t">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523735" y="2250893"/>
            <a:ext cx="5087073" cy="553373"/>
          </a:xfrm>
        </p:spPr>
        <p:txBody>
          <a:bodyPr anchor="b">
            <a:noAutofit/>
          </a:bodyPr>
          <a:lstStyle>
            <a:lvl1pPr marL="0" indent="0">
              <a:buNone/>
              <a:defRPr sz="2200" b="0">
                <a:solidFill>
                  <a:schemeClr val="accent2"/>
                </a:solidFill>
              </a:defRPr>
            </a:lvl1pPr>
            <a:lvl2pPr marL="457179" indent="0">
              <a:buNone/>
              <a:defRPr sz="2000" b="1"/>
            </a:lvl2pPr>
            <a:lvl3pPr marL="914359" indent="0">
              <a:buNone/>
              <a:defRPr sz="1799" b="1"/>
            </a:lvl3pPr>
            <a:lvl4pPr marL="1371538" indent="0">
              <a:buNone/>
              <a:defRPr sz="1600" b="1"/>
            </a:lvl4pPr>
            <a:lvl5pPr marL="1828718" indent="0">
              <a:buNone/>
              <a:defRPr sz="1600" b="1"/>
            </a:lvl5pPr>
            <a:lvl6pPr marL="2285897" indent="0">
              <a:buNone/>
              <a:defRPr sz="1600" b="1"/>
            </a:lvl6pPr>
            <a:lvl7pPr marL="2743077" indent="0">
              <a:buNone/>
              <a:defRPr sz="1600" b="1"/>
            </a:lvl7pPr>
            <a:lvl8pPr marL="3200255" indent="0">
              <a:buNone/>
              <a:defRPr sz="1600" b="1"/>
            </a:lvl8pPr>
            <a:lvl9pPr marL="3657434" indent="0">
              <a:buNone/>
              <a:defRPr sz="1600" b="1"/>
            </a:lvl9pPr>
          </a:lstStyle>
          <a:p>
            <a:pPr lvl="0"/>
            <a:r>
              <a:rPr lang="sl-SI"/>
              <a:t>Uredite sloge besedila matrice</a:t>
            </a:r>
          </a:p>
        </p:txBody>
      </p:sp>
      <p:sp>
        <p:nvSpPr>
          <p:cNvPr id="6" name="Content Placeholder 5"/>
          <p:cNvSpPr>
            <a:spLocks noGrp="1"/>
          </p:cNvSpPr>
          <p:nvPr>
            <p:ph sz="quarter" idx="4"/>
          </p:nvPr>
        </p:nvSpPr>
        <p:spPr>
          <a:xfrm>
            <a:off x="6217710" y="2926053"/>
            <a:ext cx="5393100" cy="2934999"/>
          </a:xfrm>
        </p:spPr>
        <p:txBody>
          <a:bodyPr anchor="t">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pPr defTabSz="457179">
              <a:defRPr/>
            </a:pPr>
            <a:fld id="{EF9E39F1-4418-441B-A4E8-1A6D074091B8}" type="datetime1">
              <a:rPr lang="en-US" smtClean="0">
                <a:solidFill>
                  <a:srgbClr val="4590B8"/>
                </a:solidFill>
              </a:rPr>
              <a:t>11/13/2023</a:t>
            </a:fld>
            <a:endParaRPr lang="en-US" dirty="0">
              <a:solidFill>
                <a:srgbClr val="4590B8"/>
              </a:solidFill>
            </a:endParaRPr>
          </a:p>
        </p:txBody>
      </p:sp>
      <p:sp>
        <p:nvSpPr>
          <p:cNvPr id="8" name="Footer Placeholder 7"/>
          <p:cNvSpPr>
            <a:spLocks noGrp="1"/>
          </p:cNvSpPr>
          <p:nvPr>
            <p:ph type="ftr" sz="quarter" idx="11"/>
          </p:nvPr>
        </p:nvSpPr>
        <p:spPr/>
        <p:txBody>
          <a:bodyPr/>
          <a:lstStyle/>
          <a:p>
            <a:pPr defTabSz="457179">
              <a:defRPr/>
            </a:pPr>
            <a:r>
              <a:rPr lang="sv-SE">
                <a:solidFill>
                  <a:srgbClr val="4590B8"/>
                </a:solidFill>
              </a:rPr>
              <a:t>Stojan Sorčan, MVZI, NCP MSCA, 12. april 2023</a:t>
            </a:r>
            <a:endParaRPr lang="en-US" dirty="0">
              <a:solidFill>
                <a:srgbClr val="4590B8"/>
              </a:solidFill>
            </a:endParaRPr>
          </a:p>
        </p:txBody>
      </p:sp>
      <p:sp>
        <p:nvSpPr>
          <p:cNvPr id="9" name="Slide Number Placeholder 8"/>
          <p:cNvSpPr>
            <a:spLocks noGrp="1"/>
          </p:cNvSpPr>
          <p:nvPr>
            <p:ph type="sldNum" sz="quarter" idx="12"/>
          </p:nvPr>
        </p:nvSpPr>
        <p:spPr/>
        <p:txBody>
          <a:bodyPr/>
          <a:lstStyle/>
          <a:p>
            <a:pPr defTabSz="457179">
              <a:defRPr/>
            </a:pPr>
            <a:fld id="{D57F1E4F-1CFF-5643-939E-217C01CDF565}" type="slidenum">
              <a:rPr lang="en-US" smtClean="0">
                <a:solidFill>
                  <a:srgbClr val="4590B8"/>
                </a:solidFill>
              </a:rPr>
              <a:pPr defTabSz="457179">
                <a:defRPr/>
              </a:pPr>
              <a:t>‹#›</a:t>
            </a:fld>
            <a:endParaRPr lang="en-US" dirty="0">
              <a:solidFill>
                <a:srgbClr val="4590B8"/>
              </a:solidFill>
            </a:endParaRPr>
          </a:p>
        </p:txBody>
      </p:sp>
    </p:spTree>
    <p:extLst>
      <p:ext uri="{BB962C8B-B14F-4D97-AF65-F5344CB8AC3E}">
        <p14:creationId xmlns:p14="http://schemas.microsoft.com/office/powerpoint/2010/main" val="7507060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_Chapter Slid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7" name="Title 1"/>
          <p:cNvSpPr>
            <a:spLocks noGrp="1"/>
          </p:cNvSpPr>
          <p:nvPr>
            <p:ph type="ctrTitle" hasCustomPrompt="1"/>
          </p:nvPr>
        </p:nvSpPr>
        <p:spPr>
          <a:xfrm>
            <a:off x="1077013" y="1852061"/>
            <a:ext cx="10156297" cy="1749286"/>
          </a:xfrm>
        </p:spPr>
        <p:txBody>
          <a:bodyPr anchor="t" anchorCtr="0">
            <a:noAutofit/>
          </a:bodyPr>
          <a:lstStyle>
            <a:lvl1pPr algn="l">
              <a:defRPr sz="6000">
                <a:solidFill>
                  <a:schemeClr val="tx2"/>
                </a:solidFill>
              </a:defRPr>
            </a:lvl1pPr>
          </a:lstStyle>
          <a:p>
            <a:r>
              <a:rPr lang="en-US" dirty="0"/>
              <a:t>Click to edit Master </a:t>
            </a:r>
            <a:br>
              <a:rPr lang="en-US" dirty="0"/>
            </a:br>
            <a:r>
              <a:rPr lang="en-US" dirty="0"/>
              <a:t>title style</a:t>
            </a:r>
            <a:endParaRPr lang="en-GB" dirty="0"/>
          </a:p>
        </p:txBody>
      </p:sp>
      <p:sp>
        <p:nvSpPr>
          <p:cNvPr id="8" name="Subtitle 2"/>
          <p:cNvSpPr>
            <a:spLocks noGrp="1"/>
          </p:cNvSpPr>
          <p:nvPr>
            <p:ph type="subTitle" idx="1"/>
          </p:nvPr>
        </p:nvSpPr>
        <p:spPr>
          <a:xfrm>
            <a:off x="1077012" y="1280970"/>
            <a:ext cx="10156297" cy="488568"/>
          </a:xfrm>
        </p:spPr>
        <p:txBody>
          <a:bodyPr>
            <a:noAutofit/>
          </a:bodyPr>
          <a:lstStyle>
            <a:lvl1pPr marL="0" indent="0" algn="l">
              <a:buNone/>
              <a:defRPr sz="2400" b="1"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cxnSp>
        <p:nvCxnSpPr>
          <p:cNvPr id="10" name="Straight Connector 9"/>
          <p:cNvCxnSpPr/>
          <p:nvPr userDrawn="1"/>
        </p:nvCxnSpPr>
        <p:spPr>
          <a:xfrm>
            <a:off x="1077013" y="1122363"/>
            <a:ext cx="8190973" cy="27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1651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8_Chapter Slid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7" name="Title 1"/>
          <p:cNvSpPr>
            <a:spLocks noGrp="1"/>
          </p:cNvSpPr>
          <p:nvPr>
            <p:ph type="ctrTitle" hasCustomPrompt="1"/>
          </p:nvPr>
        </p:nvSpPr>
        <p:spPr>
          <a:xfrm>
            <a:off x="1077013" y="1852061"/>
            <a:ext cx="10156297" cy="1749286"/>
          </a:xfrm>
        </p:spPr>
        <p:txBody>
          <a:bodyPr anchor="t" anchorCtr="0">
            <a:noAutofit/>
          </a:bodyPr>
          <a:lstStyle>
            <a:lvl1pPr algn="l">
              <a:defRPr sz="6000">
                <a:solidFill>
                  <a:schemeClr val="tx2"/>
                </a:solidFill>
              </a:defRPr>
            </a:lvl1pPr>
          </a:lstStyle>
          <a:p>
            <a:r>
              <a:rPr lang="en-US" dirty="0"/>
              <a:t>Click to edit Master </a:t>
            </a:r>
            <a:br>
              <a:rPr lang="en-US" dirty="0"/>
            </a:br>
            <a:r>
              <a:rPr lang="en-US" dirty="0"/>
              <a:t>title style</a:t>
            </a:r>
            <a:endParaRPr lang="en-GB" dirty="0"/>
          </a:p>
        </p:txBody>
      </p:sp>
      <p:sp>
        <p:nvSpPr>
          <p:cNvPr id="8" name="Subtitle 2"/>
          <p:cNvSpPr>
            <a:spLocks noGrp="1"/>
          </p:cNvSpPr>
          <p:nvPr>
            <p:ph type="subTitle" idx="1"/>
          </p:nvPr>
        </p:nvSpPr>
        <p:spPr>
          <a:xfrm>
            <a:off x="1077012" y="1280970"/>
            <a:ext cx="10156297" cy="488568"/>
          </a:xfrm>
        </p:spPr>
        <p:txBody>
          <a:bodyPr>
            <a:noAutofit/>
          </a:bodyPr>
          <a:lstStyle>
            <a:lvl1pPr marL="0" indent="0" algn="l">
              <a:buNone/>
              <a:defRPr sz="2400" b="1"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cxnSp>
        <p:nvCxnSpPr>
          <p:cNvPr id="10" name="Straight Connector 9"/>
          <p:cNvCxnSpPr/>
          <p:nvPr userDrawn="1"/>
        </p:nvCxnSpPr>
        <p:spPr>
          <a:xfrm>
            <a:off x="1077013" y="1122363"/>
            <a:ext cx="6997604" cy="237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3073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 Placeholder 7"/>
          <p:cNvSpPr>
            <a:spLocks noGrp="1"/>
          </p:cNvSpPr>
          <p:nvPr>
            <p:ph type="body" sz="quarter" idx="17"/>
          </p:nvPr>
        </p:nvSpPr>
        <p:spPr>
          <a:xfrm>
            <a:off x="866930" y="1368000"/>
            <a:ext cx="10486869" cy="4103410"/>
          </a:xfrm>
        </p:spPr>
        <p:txBody>
          <a:bodyPr/>
          <a:lstStyle>
            <a:lvl1pPr marL="0" indent="0" algn="l">
              <a:buNone/>
              <a:defRPr sz="2000">
                <a:solidFill>
                  <a:schemeClr val="tx1"/>
                </a:solidFill>
              </a:defRPr>
            </a:lvl1pPr>
          </a:lstStyle>
          <a:p>
            <a:endParaRPr lang="en-GB" dirty="0"/>
          </a:p>
        </p:txBody>
      </p:sp>
      <p:sp>
        <p:nvSpPr>
          <p:cNvPr id="7" name="Title Placeholder 1"/>
          <p:cNvSpPr>
            <a:spLocks noGrp="1"/>
          </p:cNvSpPr>
          <p:nvPr>
            <p:ph type="title"/>
          </p:nvPr>
        </p:nvSpPr>
        <p:spPr>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r>
              <a:rPr lang="en-US" dirty="0"/>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3"/>
            <a:ext cx="1716200" cy="451718"/>
          </a:xfrm>
          <a:prstGeom prst="rect">
            <a:avLst/>
          </a:prstGeom>
        </p:spPr>
      </p:pic>
      <p:sp>
        <p:nvSpPr>
          <p:cNvPr id="6" name="Slide Number Placeholder 5"/>
          <p:cNvSpPr>
            <a:spLocks noGrp="1"/>
          </p:cNvSpPr>
          <p:nvPr>
            <p:ph type="sldNum" sz="quarter" idx="12"/>
          </p:nvPr>
        </p:nvSpPr>
        <p:spPr>
          <a:xfrm>
            <a:off x="838200" y="6131286"/>
            <a:ext cx="2743200" cy="365125"/>
          </a:xfrm>
        </p:spPr>
        <p:txBody>
          <a:bodyPr>
            <a:noAutofit/>
          </a:bodyPr>
          <a:lstStyle/>
          <a:p>
            <a:fld id="{F46C79FD-C571-418B-AB0F-5EE936C85276}" type="slidenum">
              <a:rPr lang="en-GB" smtClean="0"/>
              <a:t>‹#›</a:t>
            </a:fld>
            <a:endParaRPr lang="en-GB"/>
          </a:p>
        </p:txBody>
      </p:sp>
    </p:spTree>
    <p:extLst>
      <p:ext uri="{BB962C8B-B14F-4D97-AF65-F5344CB8AC3E}">
        <p14:creationId xmlns:p14="http://schemas.microsoft.com/office/powerpoint/2010/main" val="879370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Picture Placeholder 5"/>
          <p:cNvSpPr>
            <a:spLocks noGrp="1"/>
          </p:cNvSpPr>
          <p:nvPr>
            <p:ph type="pic" sz="quarter" idx="14"/>
          </p:nvPr>
        </p:nvSpPr>
        <p:spPr>
          <a:xfrm>
            <a:off x="8225498" y="1800000"/>
            <a:ext cx="3096000" cy="1656000"/>
          </a:xfrm>
          <a:solidFill>
            <a:schemeClr val="bg2"/>
          </a:solidFill>
          <a:ln>
            <a:noFill/>
          </a:ln>
        </p:spPr>
      </p:sp>
      <p:sp>
        <p:nvSpPr>
          <p:cNvPr id="7" name="Title Placeholder 1"/>
          <p:cNvSpPr>
            <a:spLocks noGrp="1"/>
          </p:cNvSpPr>
          <p:nvPr>
            <p:ph type="title"/>
          </p:nvPr>
        </p:nvSpPr>
        <p:spPr>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r>
              <a:rPr lang="en-US" dirty="0"/>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3"/>
            <a:ext cx="1716200" cy="451718"/>
          </a:xfrm>
          <a:prstGeom prst="rect">
            <a:avLst/>
          </a:prstGeom>
        </p:spPr>
      </p:pic>
      <p:sp>
        <p:nvSpPr>
          <p:cNvPr id="6" name="Slide Number Placeholder 5"/>
          <p:cNvSpPr>
            <a:spLocks noGrp="1"/>
          </p:cNvSpPr>
          <p:nvPr>
            <p:ph type="sldNum" sz="quarter" idx="12"/>
          </p:nvPr>
        </p:nvSpPr>
        <p:spPr>
          <a:xfrm>
            <a:off x="838200" y="6131286"/>
            <a:ext cx="2743200" cy="365125"/>
          </a:xfrm>
        </p:spPr>
        <p:txBody>
          <a:bodyPr>
            <a:noAutofit/>
          </a:bodyPr>
          <a:lstStyle/>
          <a:p>
            <a:fld id="{F46C79FD-C571-418B-AB0F-5EE936C85276}" type="slidenum">
              <a:rPr lang="en-GB" smtClean="0"/>
              <a:t>‹#›</a:t>
            </a:fld>
            <a:endParaRPr lang="en-GB"/>
          </a:p>
        </p:txBody>
      </p:sp>
      <p:sp>
        <p:nvSpPr>
          <p:cNvPr id="10" name="Text Placeholder 7"/>
          <p:cNvSpPr>
            <a:spLocks noGrp="1"/>
          </p:cNvSpPr>
          <p:nvPr>
            <p:ph type="body" sz="quarter" idx="16"/>
          </p:nvPr>
        </p:nvSpPr>
        <p:spPr>
          <a:xfrm>
            <a:off x="937527" y="3746161"/>
            <a:ext cx="3142086" cy="1664689"/>
          </a:xfrm>
        </p:spPr>
        <p:txBody>
          <a:bodyPr/>
          <a:lstStyle>
            <a:lvl1pPr marL="0" indent="0" algn="ctr">
              <a:buNone/>
              <a:defRPr sz="2000"/>
            </a:lvl1pPr>
          </a:lstStyle>
          <a:p>
            <a:endParaRPr lang="en-GB" dirty="0"/>
          </a:p>
        </p:txBody>
      </p:sp>
      <p:cxnSp>
        <p:nvCxnSpPr>
          <p:cNvPr id="17" name="Straight Connector 16"/>
          <p:cNvCxnSpPr/>
          <p:nvPr userDrawn="1"/>
        </p:nvCxnSpPr>
        <p:spPr>
          <a:xfrm>
            <a:off x="4321135" y="3732507"/>
            <a:ext cx="0" cy="169200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7948575" y="3732507"/>
            <a:ext cx="0" cy="169200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1" name="Picture Placeholder 5"/>
          <p:cNvSpPr>
            <a:spLocks noGrp="1"/>
          </p:cNvSpPr>
          <p:nvPr>
            <p:ph type="pic" sz="quarter" idx="19"/>
          </p:nvPr>
        </p:nvSpPr>
        <p:spPr>
          <a:xfrm>
            <a:off x="4548000" y="1800000"/>
            <a:ext cx="3096000" cy="1656000"/>
          </a:xfrm>
          <a:solidFill>
            <a:schemeClr val="bg2"/>
          </a:solidFill>
          <a:ln>
            <a:noFill/>
          </a:ln>
        </p:spPr>
      </p:sp>
      <p:sp>
        <p:nvSpPr>
          <p:cNvPr id="22" name="Picture Placeholder 5"/>
          <p:cNvSpPr>
            <a:spLocks noGrp="1"/>
          </p:cNvSpPr>
          <p:nvPr>
            <p:ph type="pic" sz="quarter" idx="20"/>
          </p:nvPr>
        </p:nvSpPr>
        <p:spPr>
          <a:xfrm>
            <a:off x="937527" y="1800000"/>
            <a:ext cx="3096000" cy="1656000"/>
          </a:xfrm>
          <a:solidFill>
            <a:schemeClr val="bg2"/>
          </a:solidFill>
          <a:ln>
            <a:noFill/>
          </a:ln>
        </p:spPr>
      </p:sp>
      <p:sp>
        <p:nvSpPr>
          <p:cNvPr id="25" name="Text Placeholder 7"/>
          <p:cNvSpPr>
            <a:spLocks noGrp="1"/>
          </p:cNvSpPr>
          <p:nvPr>
            <p:ph type="body" sz="quarter" idx="21"/>
          </p:nvPr>
        </p:nvSpPr>
        <p:spPr>
          <a:xfrm>
            <a:off x="4501914" y="3746161"/>
            <a:ext cx="3142086" cy="1664689"/>
          </a:xfrm>
        </p:spPr>
        <p:txBody>
          <a:bodyPr/>
          <a:lstStyle>
            <a:lvl1pPr marL="0" indent="0" algn="ctr">
              <a:buNone/>
              <a:defRPr sz="2000"/>
            </a:lvl1pPr>
          </a:lstStyle>
          <a:p>
            <a:endParaRPr lang="en-GB" dirty="0"/>
          </a:p>
        </p:txBody>
      </p:sp>
      <p:sp>
        <p:nvSpPr>
          <p:cNvPr id="26" name="Text Placeholder 7"/>
          <p:cNvSpPr>
            <a:spLocks noGrp="1"/>
          </p:cNvSpPr>
          <p:nvPr>
            <p:ph type="body" sz="quarter" idx="22"/>
          </p:nvPr>
        </p:nvSpPr>
        <p:spPr>
          <a:xfrm>
            <a:off x="8202455" y="3746161"/>
            <a:ext cx="3142086" cy="1664689"/>
          </a:xfrm>
        </p:spPr>
        <p:txBody>
          <a:bodyPr/>
          <a:lstStyle>
            <a:lvl1pPr marL="0" indent="0" algn="ctr">
              <a:buNone/>
              <a:defRPr sz="2000"/>
            </a:lvl1pPr>
          </a:lstStyle>
          <a:p>
            <a:endParaRPr lang="en-GB" dirty="0"/>
          </a:p>
        </p:txBody>
      </p:sp>
    </p:spTree>
    <p:extLst>
      <p:ext uri="{BB962C8B-B14F-4D97-AF65-F5344CB8AC3E}">
        <p14:creationId xmlns:p14="http://schemas.microsoft.com/office/powerpoint/2010/main" val="5378250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r>
              <a:rPr lang="en-US" dirty="0"/>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3"/>
            <a:ext cx="1716200" cy="451718"/>
          </a:xfrm>
          <a:prstGeom prst="rect">
            <a:avLst/>
          </a:prstGeom>
        </p:spPr>
      </p:pic>
      <p:sp>
        <p:nvSpPr>
          <p:cNvPr id="6" name="Slide Number Placeholder 5"/>
          <p:cNvSpPr>
            <a:spLocks noGrp="1"/>
          </p:cNvSpPr>
          <p:nvPr>
            <p:ph type="sldNum" sz="quarter" idx="12"/>
          </p:nvPr>
        </p:nvSpPr>
        <p:spPr>
          <a:xfrm>
            <a:off x="838200" y="6131286"/>
            <a:ext cx="2743200" cy="365125"/>
          </a:xfrm>
        </p:spPr>
        <p:txBody>
          <a:bodyPr>
            <a:noAutofit/>
          </a:bodyPr>
          <a:lstStyle/>
          <a:p>
            <a:fld id="{F46C79FD-C571-418B-AB0F-5EE936C85276}" type="slidenum">
              <a:rPr lang="en-GB" smtClean="0"/>
              <a:t>‹#›</a:t>
            </a:fld>
            <a:endParaRPr lang="en-GB"/>
          </a:p>
        </p:txBody>
      </p:sp>
      <p:cxnSp>
        <p:nvCxnSpPr>
          <p:cNvPr id="17" name="Straight Connector 16"/>
          <p:cNvCxnSpPr/>
          <p:nvPr userDrawn="1"/>
        </p:nvCxnSpPr>
        <p:spPr>
          <a:xfrm>
            <a:off x="3340410" y="4264474"/>
            <a:ext cx="18390" cy="1270874"/>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3" name="Picture Placeholder 15"/>
          <p:cNvSpPr>
            <a:spLocks noGrp="1"/>
          </p:cNvSpPr>
          <p:nvPr>
            <p:ph type="pic" sz="quarter" idx="11"/>
          </p:nvPr>
        </p:nvSpPr>
        <p:spPr>
          <a:xfrm>
            <a:off x="838200" y="1634669"/>
            <a:ext cx="2304000" cy="2304000"/>
          </a:xfrm>
          <a:prstGeom prst="ellipse">
            <a:avLst/>
          </a:prstGeom>
          <a:solidFill>
            <a:schemeClr val="bg2"/>
          </a:solidFill>
          <a:ln>
            <a:noFill/>
          </a:ln>
          <a:effectLst>
            <a:softEdge rad="0"/>
          </a:effectLst>
        </p:spPr>
      </p:sp>
      <p:sp>
        <p:nvSpPr>
          <p:cNvPr id="14" name="Picture Placeholder 19"/>
          <p:cNvSpPr>
            <a:spLocks noGrp="1"/>
          </p:cNvSpPr>
          <p:nvPr>
            <p:ph type="pic" sz="quarter" idx="17"/>
          </p:nvPr>
        </p:nvSpPr>
        <p:spPr>
          <a:xfrm>
            <a:off x="3575400" y="1634669"/>
            <a:ext cx="2304000" cy="2304000"/>
          </a:xfrm>
          <a:prstGeom prst="ellipse">
            <a:avLst/>
          </a:prstGeom>
          <a:solidFill>
            <a:schemeClr val="bg2"/>
          </a:solidFill>
          <a:ln>
            <a:noFill/>
          </a:ln>
        </p:spPr>
      </p:sp>
      <p:sp>
        <p:nvSpPr>
          <p:cNvPr id="15" name="Picture Placeholder 20"/>
          <p:cNvSpPr>
            <a:spLocks noGrp="1"/>
          </p:cNvSpPr>
          <p:nvPr>
            <p:ph type="pic" sz="quarter" idx="13"/>
          </p:nvPr>
        </p:nvSpPr>
        <p:spPr>
          <a:xfrm>
            <a:off x="6312600" y="1634669"/>
            <a:ext cx="2304000" cy="2304000"/>
          </a:xfrm>
          <a:prstGeom prst="ellipse">
            <a:avLst/>
          </a:prstGeom>
          <a:solidFill>
            <a:schemeClr val="bg2"/>
          </a:solidFill>
          <a:ln>
            <a:noFill/>
          </a:ln>
        </p:spPr>
      </p:sp>
      <p:sp>
        <p:nvSpPr>
          <p:cNvPr id="16" name="Picture Placeholder 21"/>
          <p:cNvSpPr>
            <a:spLocks noGrp="1"/>
          </p:cNvSpPr>
          <p:nvPr>
            <p:ph type="pic" sz="quarter" idx="14"/>
          </p:nvPr>
        </p:nvSpPr>
        <p:spPr>
          <a:xfrm>
            <a:off x="9049800" y="1634669"/>
            <a:ext cx="2304000" cy="2304000"/>
          </a:xfrm>
          <a:prstGeom prst="ellipse">
            <a:avLst/>
          </a:prstGeom>
          <a:solidFill>
            <a:schemeClr val="bg2"/>
          </a:solidFill>
          <a:ln>
            <a:noFill/>
          </a:ln>
        </p:spPr>
      </p:sp>
      <p:sp>
        <p:nvSpPr>
          <p:cNvPr id="24" name="Content Placeholder 25"/>
          <p:cNvSpPr>
            <a:spLocks noGrp="1"/>
          </p:cNvSpPr>
          <p:nvPr>
            <p:ph sz="quarter" idx="20"/>
          </p:nvPr>
        </p:nvSpPr>
        <p:spPr>
          <a:xfrm>
            <a:off x="9049800" y="4260554"/>
            <a:ext cx="2304000" cy="1249363"/>
          </a:xfrm>
        </p:spPr>
        <p:txBody>
          <a:bodyPr/>
          <a:lstStyle>
            <a:lvl1pPr marL="0" indent="0">
              <a:buNone/>
              <a:defRPr sz="2000"/>
            </a:lvl1pPr>
          </a:lstStyle>
          <a:p>
            <a:endParaRPr lang="en-GB" dirty="0"/>
          </a:p>
        </p:txBody>
      </p:sp>
      <p:sp>
        <p:nvSpPr>
          <p:cNvPr id="35" name="Content Placeholder 25"/>
          <p:cNvSpPr>
            <a:spLocks noGrp="1"/>
          </p:cNvSpPr>
          <p:nvPr>
            <p:ph sz="quarter" idx="21"/>
          </p:nvPr>
        </p:nvSpPr>
        <p:spPr>
          <a:xfrm>
            <a:off x="6312600" y="4270487"/>
            <a:ext cx="2304000" cy="1249363"/>
          </a:xfrm>
        </p:spPr>
        <p:txBody>
          <a:bodyPr/>
          <a:lstStyle>
            <a:lvl1pPr marL="0" indent="0">
              <a:buNone/>
              <a:defRPr sz="2000"/>
            </a:lvl1pPr>
          </a:lstStyle>
          <a:p>
            <a:endParaRPr lang="en-GB" dirty="0"/>
          </a:p>
        </p:txBody>
      </p:sp>
      <p:sp>
        <p:nvSpPr>
          <p:cNvPr id="36" name="Content Placeholder 25"/>
          <p:cNvSpPr>
            <a:spLocks noGrp="1"/>
          </p:cNvSpPr>
          <p:nvPr>
            <p:ph sz="quarter" idx="22"/>
          </p:nvPr>
        </p:nvSpPr>
        <p:spPr>
          <a:xfrm>
            <a:off x="3575400" y="4260553"/>
            <a:ext cx="2304000" cy="1249363"/>
          </a:xfrm>
        </p:spPr>
        <p:txBody>
          <a:bodyPr/>
          <a:lstStyle>
            <a:lvl1pPr marL="0" indent="0">
              <a:buNone/>
              <a:defRPr sz="2000"/>
            </a:lvl1pPr>
          </a:lstStyle>
          <a:p>
            <a:endParaRPr lang="en-GB" dirty="0"/>
          </a:p>
        </p:txBody>
      </p:sp>
      <p:sp>
        <p:nvSpPr>
          <p:cNvPr id="37" name="Content Placeholder 25"/>
          <p:cNvSpPr>
            <a:spLocks noGrp="1"/>
          </p:cNvSpPr>
          <p:nvPr>
            <p:ph sz="quarter" idx="23"/>
          </p:nvPr>
        </p:nvSpPr>
        <p:spPr>
          <a:xfrm>
            <a:off x="819624" y="4260552"/>
            <a:ext cx="2304000" cy="1249363"/>
          </a:xfrm>
        </p:spPr>
        <p:txBody>
          <a:bodyPr/>
          <a:lstStyle>
            <a:lvl1pPr marL="0" indent="0">
              <a:buNone/>
              <a:defRPr sz="2000"/>
            </a:lvl1pPr>
          </a:lstStyle>
          <a:p>
            <a:endParaRPr lang="en-GB" dirty="0"/>
          </a:p>
        </p:txBody>
      </p:sp>
      <p:cxnSp>
        <p:nvCxnSpPr>
          <p:cNvPr id="38" name="Straight Connector 37"/>
          <p:cNvCxnSpPr/>
          <p:nvPr userDrawn="1"/>
        </p:nvCxnSpPr>
        <p:spPr>
          <a:xfrm>
            <a:off x="6096000" y="4264474"/>
            <a:ext cx="18390" cy="1270874"/>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8851590" y="4254539"/>
            <a:ext cx="18390" cy="1270874"/>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709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3" name="Rectangle 2"/>
          <p:cNvSpPr/>
          <p:nvPr userDrawn="1"/>
        </p:nvSpPr>
        <p:spPr>
          <a:xfrm>
            <a:off x="1071350" y="1047443"/>
            <a:ext cx="10098096" cy="4636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userDrawn="1"/>
        </p:nvCxnSpPr>
        <p:spPr>
          <a:xfrm>
            <a:off x="2194813" y="4831376"/>
            <a:ext cx="89746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071350" y="1499645"/>
            <a:ext cx="10065224" cy="2865490"/>
          </a:xfrm>
        </p:spPr>
        <p:txBody>
          <a:bodyPr wrap="square" anchor="ctr" anchorCtr="0">
            <a:noAutofit/>
          </a:bodyPr>
          <a:lstStyle>
            <a:lvl1pPr algn="ctr">
              <a:defRPr sz="3600" b="0">
                <a:solidFill>
                  <a:schemeClr val="accent2"/>
                </a:solidFill>
                <a:latin typeface="+mn-lt"/>
              </a:defRPr>
            </a:lvl1pPr>
          </a:lstStyle>
          <a:p>
            <a:r>
              <a:rPr lang="en-US" dirty="0"/>
              <a:t>Enter your testimonial here</a:t>
            </a:r>
            <a:endParaRPr lang="en-GB" dirty="0"/>
          </a:p>
        </p:txBody>
      </p:sp>
      <p:sp>
        <p:nvSpPr>
          <p:cNvPr id="12" name="Subtitle 2"/>
          <p:cNvSpPr>
            <a:spLocks noGrp="1"/>
          </p:cNvSpPr>
          <p:nvPr>
            <p:ph type="subTitle" idx="1" hasCustomPrompt="1"/>
          </p:nvPr>
        </p:nvSpPr>
        <p:spPr>
          <a:xfrm>
            <a:off x="1071349" y="4645214"/>
            <a:ext cx="10098358" cy="294935"/>
          </a:xfrm>
        </p:spPr>
        <p:txBody>
          <a:bodyPr wrap="none" tIns="0" bIns="0">
            <a:noAutofit/>
          </a:bodyPr>
          <a:lstStyle>
            <a:lvl1pPr marL="0" indent="0" algn="ctr">
              <a:buNone/>
              <a:defRPr sz="18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of speaker</a:t>
            </a:r>
            <a:endParaRPr lang="en-GB"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
        <p:nvSpPr>
          <p:cNvPr id="16" name="Text Placeholder 18"/>
          <p:cNvSpPr>
            <a:spLocks noGrp="1"/>
          </p:cNvSpPr>
          <p:nvPr>
            <p:ph type="body" sz="quarter" idx="13" hasCustomPrompt="1"/>
          </p:nvPr>
        </p:nvSpPr>
        <p:spPr>
          <a:xfrm>
            <a:off x="1071351" y="4945651"/>
            <a:ext cx="10098096" cy="283576"/>
          </a:xfrm>
        </p:spPr>
        <p:txBody>
          <a:bodyPr wrap="none" tIns="0" bIns="0">
            <a:noAutofit/>
          </a:bodyPr>
          <a:lstStyle>
            <a:lvl1pPr marL="0" indent="0" algn="ctr">
              <a:buFontTx/>
              <a:buNone/>
              <a:defRPr sz="1800" i="1">
                <a:solidFill>
                  <a:schemeClr val="tx2"/>
                </a:solidFill>
              </a:defRPr>
            </a:lvl1pPr>
          </a:lstStyle>
          <a:p>
            <a:pPr lvl="0"/>
            <a:r>
              <a:rPr lang="en-US" dirty="0"/>
              <a:t>Profession</a:t>
            </a:r>
          </a:p>
        </p:txBody>
      </p:sp>
      <p:grpSp>
        <p:nvGrpSpPr>
          <p:cNvPr id="5" name="Group 4"/>
          <p:cNvGrpSpPr/>
          <p:nvPr userDrawn="1"/>
        </p:nvGrpSpPr>
        <p:grpSpPr>
          <a:xfrm>
            <a:off x="1849706" y="609539"/>
            <a:ext cx="914400" cy="914400"/>
            <a:chOff x="1849706" y="609539"/>
            <a:chExt cx="914400" cy="914400"/>
          </a:xfrm>
        </p:grpSpPr>
        <p:sp>
          <p:nvSpPr>
            <p:cNvPr id="14" name="Oval 13"/>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grpSp>
        <p:nvGrpSpPr>
          <p:cNvPr id="17" name="Group 16"/>
          <p:cNvGrpSpPr/>
          <p:nvPr userDrawn="1"/>
        </p:nvGrpSpPr>
        <p:grpSpPr>
          <a:xfrm rot="10800000">
            <a:off x="9516557" y="5222468"/>
            <a:ext cx="914400" cy="914400"/>
            <a:chOff x="1849706" y="609539"/>
            <a:chExt cx="914400" cy="914400"/>
          </a:xfrm>
        </p:grpSpPr>
        <p:sp>
          <p:nvSpPr>
            <p:cNvPr id="20" name="Oval 19"/>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pic>
        <p:nvPicPr>
          <p:cNvPr id="18" name="Picture 17"/>
          <p:cNvPicPr>
            <a:picLocks noChangeAspect="1"/>
          </p:cNvPicPr>
          <p:nvPr userDrawn="1"/>
        </p:nvPicPr>
        <p:blipFill rotWithShape="1">
          <a:blip r:embed="rId4">
            <a:extLst>
              <a:ext uri="{28A0092B-C50C-407E-A947-70E740481C1C}">
                <a14:useLocalDpi xmlns:a14="http://schemas.microsoft.com/office/drawing/2010/main" val="0"/>
              </a:ext>
            </a:extLst>
          </a:blip>
          <a:srcRect l="29644" t="6053" r="30725" b="6244"/>
          <a:stretch/>
        </p:blipFill>
        <p:spPr>
          <a:xfrm>
            <a:off x="429491" y="4461163"/>
            <a:ext cx="1233054" cy="2161309"/>
          </a:xfrm>
          <a:prstGeom prst="rect">
            <a:avLst/>
          </a:prstGeom>
        </p:spPr>
      </p:pic>
    </p:spTree>
    <p:extLst>
      <p:ext uri="{BB962C8B-B14F-4D97-AF65-F5344CB8AC3E}">
        <p14:creationId xmlns:p14="http://schemas.microsoft.com/office/powerpoint/2010/main" val="42488032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3" name="Rectangle 2"/>
          <p:cNvSpPr/>
          <p:nvPr userDrawn="1"/>
        </p:nvSpPr>
        <p:spPr>
          <a:xfrm>
            <a:off x="1071350" y="1047443"/>
            <a:ext cx="10098096" cy="4636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userDrawn="1"/>
        </p:nvCxnSpPr>
        <p:spPr>
          <a:xfrm>
            <a:off x="2194813" y="4831376"/>
            <a:ext cx="89746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071350" y="1499645"/>
            <a:ext cx="10065224" cy="2865490"/>
          </a:xfrm>
        </p:spPr>
        <p:txBody>
          <a:bodyPr wrap="square" anchor="ctr" anchorCtr="0">
            <a:noAutofit/>
          </a:bodyPr>
          <a:lstStyle>
            <a:lvl1pPr algn="ctr">
              <a:defRPr sz="3600" b="0">
                <a:solidFill>
                  <a:schemeClr val="accent2"/>
                </a:solidFill>
                <a:latin typeface="+mn-lt"/>
              </a:defRPr>
            </a:lvl1pPr>
          </a:lstStyle>
          <a:p>
            <a:r>
              <a:rPr lang="en-US" dirty="0"/>
              <a:t>Enter your testimonial here</a:t>
            </a:r>
            <a:endParaRPr lang="en-GB" dirty="0"/>
          </a:p>
        </p:txBody>
      </p:sp>
      <p:sp>
        <p:nvSpPr>
          <p:cNvPr id="12" name="Subtitle 2"/>
          <p:cNvSpPr>
            <a:spLocks noGrp="1"/>
          </p:cNvSpPr>
          <p:nvPr>
            <p:ph type="subTitle" idx="1" hasCustomPrompt="1"/>
          </p:nvPr>
        </p:nvSpPr>
        <p:spPr>
          <a:xfrm>
            <a:off x="1071349" y="4645214"/>
            <a:ext cx="10098358" cy="294935"/>
          </a:xfrm>
        </p:spPr>
        <p:txBody>
          <a:bodyPr wrap="none" tIns="0" bIns="0">
            <a:noAutofit/>
          </a:bodyPr>
          <a:lstStyle>
            <a:lvl1pPr marL="0" indent="0" algn="ctr">
              <a:buNone/>
              <a:defRPr sz="18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of speaker</a:t>
            </a:r>
            <a:endParaRPr lang="en-GB"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
        <p:nvSpPr>
          <p:cNvPr id="16" name="Text Placeholder 18"/>
          <p:cNvSpPr>
            <a:spLocks noGrp="1"/>
          </p:cNvSpPr>
          <p:nvPr>
            <p:ph type="body" sz="quarter" idx="13" hasCustomPrompt="1"/>
          </p:nvPr>
        </p:nvSpPr>
        <p:spPr>
          <a:xfrm>
            <a:off x="1071351" y="4945651"/>
            <a:ext cx="10098096" cy="283576"/>
          </a:xfrm>
        </p:spPr>
        <p:txBody>
          <a:bodyPr wrap="none" tIns="0" bIns="0">
            <a:noAutofit/>
          </a:bodyPr>
          <a:lstStyle>
            <a:lvl1pPr marL="0" indent="0" algn="ctr">
              <a:buFontTx/>
              <a:buNone/>
              <a:defRPr sz="1800" i="1">
                <a:solidFill>
                  <a:schemeClr val="tx2"/>
                </a:solidFill>
              </a:defRPr>
            </a:lvl1pPr>
          </a:lstStyle>
          <a:p>
            <a:pPr lvl="0"/>
            <a:r>
              <a:rPr lang="en-US" dirty="0"/>
              <a:t>Profession</a:t>
            </a:r>
          </a:p>
        </p:txBody>
      </p:sp>
      <p:grpSp>
        <p:nvGrpSpPr>
          <p:cNvPr id="5" name="Group 4"/>
          <p:cNvGrpSpPr/>
          <p:nvPr userDrawn="1"/>
        </p:nvGrpSpPr>
        <p:grpSpPr>
          <a:xfrm>
            <a:off x="1849706" y="609539"/>
            <a:ext cx="914400" cy="914400"/>
            <a:chOff x="1849706" y="609539"/>
            <a:chExt cx="914400" cy="914400"/>
          </a:xfrm>
        </p:grpSpPr>
        <p:sp>
          <p:nvSpPr>
            <p:cNvPr id="14" name="Oval 13"/>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grpSp>
        <p:nvGrpSpPr>
          <p:cNvPr id="17" name="Group 16"/>
          <p:cNvGrpSpPr/>
          <p:nvPr userDrawn="1"/>
        </p:nvGrpSpPr>
        <p:grpSpPr>
          <a:xfrm rot="10800000">
            <a:off x="9516557" y="5222468"/>
            <a:ext cx="914400" cy="914400"/>
            <a:chOff x="1849706" y="609539"/>
            <a:chExt cx="914400" cy="914400"/>
          </a:xfrm>
        </p:grpSpPr>
        <p:sp>
          <p:nvSpPr>
            <p:cNvPr id="20" name="Oval 19"/>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pic>
        <p:nvPicPr>
          <p:cNvPr id="22" name="Picture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4916" y="4542732"/>
            <a:ext cx="972867" cy="2167279"/>
          </a:xfrm>
          <a:prstGeom prst="rect">
            <a:avLst/>
          </a:prstGeom>
        </p:spPr>
      </p:pic>
    </p:spTree>
    <p:extLst>
      <p:ext uri="{BB962C8B-B14F-4D97-AF65-F5344CB8AC3E}">
        <p14:creationId xmlns:p14="http://schemas.microsoft.com/office/powerpoint/2010/main" val="11494868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3" name="Rectangle 2"/>
          <p:cNvSpPr/>
          <p:nvPr userDrawn="1"/>
        </p:nvSpPr>
        <p:spPr>
          <a:xfrm>
            <a:off x="1071350" y="1047443"/>
            <a:ext cx="10098096" cy="4636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userDrawn="1"/>
        </p:nvCxnSpPr>
        <p:spPr>
          <a:xfrm>
            <a:off x="2194813" y="4831376"/>
            <a:ext cx="89746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071350" y="1499645"/>
            <a:ext cx="10065224" cy="2865490"/>
          </a:xfrm>
        </p:spPr>
        <p:txBody>
          <a:bodyPr wrap="square" anchor="ctr" anchorCtr="0">
            <a:noAutofit/>
          </a:bodyPr>
          <a:lstStyle>
            <a:lvl1pPr algn="ctr">
              <a:defRPr sz="3600" b="0">
                <a:solidFill>
                  <a:schemeClr val="accent2"/>
                </a:solidFill>
                <a:latin typeface="+mn-lt"/>
              </a:defRPr>
            </a:lvl1pPr>
          </a:lstStyle>
          <a:p>
            <a:r>
              <a:rPr lang="en-US" dirty="0"/>
              <a:t>Enter your testimonial here</a:t>
            </a:r>
            <a:endParaRPr lang="en-GB" dirty="0"/>
          </a:p>
        </p:txBody>
      </p:sp>
      <p:sp>
        <p:nvSpPr>
          <p:cNvPr id="12" name="Subtitle 2"/>
          <p:cNvSpPr>
            <a:spLocks noGrp="1"/>
          </p:cNvSpPr>
          <p:nvPr>
            <p:ph type="subTitle" idx="1" hasCustomPrompt="1"/>
          </p:nvPr>
        </p:nvSpPr>
        <p:spPr>
          <a:xfrm>
            <a:off x="1071349" y="4645214"/>
            <a:ext cx="10098358" cy="294935"/>
          </a:xfrm>
        </p:spPr>
        <p:txBody>
          <a:bodyPr wrap="none" tIns="0" bIns="0">
            <a:noAutofit/>
          </a:bodyPr>
          <a:lstStyle>
            <a:lvl1pPr marL="0" indent="0" algn="ctr">
              <a:buNone/>
              <a:defRPr sz="18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of speaker</a:t>
            </a:r>
            <a:endParaRPr lang="en-GB"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
        <p:nvSpPr>
          <p:cNvPr id="16" name="Text Placeholder 18"/>
          <p:cNvSpPr>
            <a:spLocks noGrp="1"/>
          </p:cNvSpPr>
          <p:nvPr>
            <p:ph type="body" sz="quarter" idx="13" hasCustomPrompt="1"/>
          </p:nvPr>
        </p:nvSpPr>
        <p:spPr>
          <a:xfrm>
            <a:off x="1071351" y="4945651"/>
            <a:ext cx="10098096" cy="283576"/>
          </a:xfrm>
        </p:spPr>
        <p:txBody>
          <a:bodyPr wrap="none" tIns="0" bIns="0">
            <a:noAutofit/>
          </a:bodyPr>
          <a:lstStyle>
            <a:lvl1pPr marL="0" indent="0" algn="ctr">
              <a:buFontTx/>
              <a:buNone/>
              <a:defRPr sz="1800" i="1">
                <a:solidFill>
                  <a:schemeClr val="tx2"/>
                </a:solidFill>
              </a:defRPr>
            </a:lvl1pPr>
          </a:lstStyle>
          <a:p>
            <a:pPr lvl="0"/>
            <a:r>
              <a:rPr lang="en-US" dirty="0"/>
              <a:t>Profession</a:t>
            </a:r>
          </a:p>
        </p:txBody>
      </p:sp>
      <p:grpSp>
        <p:nvGrpSpPr>
          <p:cNvPr id="5" name="Group 4"/>
          <p:cNvGrpSpPr/>
          <p:nvPr userDrawn="1"/>
        </p:nvGrpSpPr>
        <p:grpSpPr>
          <a:xfrm>
            <a:off x="1849706" y="609539"/>
            <a:ext cx="914400" cy="914400"/>
            <a:chOff x="1849706" y="609539"/>
            <a:chExt cx="914400" cy="914400"/>
          </a:xfrm>
        </p:grpSpPr>
        <p:sp>
          <p:nvSpPr>
            <p:cNvPr id="14" name="Oval 13"/>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grpSp>
        <p:nvGrpSpPr>
          <p:cNvPr id="17" name="Group 16"/>
          <p:cNvGrpSpPr/>
          <p:nvPr userDrawn="1"/>
        </p:nvGrpSpPr>
        <p:grpSpPr>
          <a:xfrm rot="10800000">
            <a:off x="9516557" y="5222468"/>
            <a:ext cx="914400" cy="914400"/>
            <a:chOff x="1849706" y="609539"/>
            <a:chExt cx="914400" cy="914400"/>
          </a:xfrm>
        </p:grpSpPr>
        <p:sp>
          <p:nvSpPr>
            <p:cNvPr id="20" name="Oval 19"/>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8040" y="4593727"/>
            <a:ext cx="2050083" cy="1927550"/>
          </a:xfrm>
          <a:prstGeom prst="rect">
            <a:avLst/>
          </a:prstGeom>
        </p:spPr>
      </p:pic>
    </p:spTree>
    <p:extLst>
      <p:ext uri="{BB962C8B-B14F-4D97-AF65-F5344CB8AC3E}">
        <p14:creationId xmlns:p14="http://schemas.microsoft.com/office/powerpoint/2010/main" val="1028955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3" name="Rectangle 2"/>
          <p:cNvSpPr/>
          <p:nvPr userDrawn="1"/>
        </p:nvSpPr>
        <p:spPr>
          <a:xfrm>
            <a:off x="1071350" y="1047443"/>
            <a:ext cx="10098096" cy="4636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userDrawn="1"/>
        </p:nvCxnSpPr>
        <p:spPr>
          <a:xfrm>
            <a:off x="2194813" y="4831376"/>
            <a:ext cx="89746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071350" y="1499645"/>
            <a:ext cx="10065224" cy="2865490"/>
          </a:xfrm>
        </p:spPr>
        <p:txBody>
          <a:bodyPr wrap="square" anchor="ctr" anchorCtr="0">
            <a:noAutofit/>
          </a:bodyPr>
          <a:lstStyle>
            <a:lvl1pPr algn="ctr">
              <a:defRPr sz="3600" b="0">
                <a:solidFill>
                  <a:schemeClr val="accent2"/>
                </a:solidFill>
                <a:latin typeface="+mn-lt"/>
              </a:defRPr>
            </a:lvl1pPr>
          </a:lstStyle>
          <a:p>
            <a:r>
              <a:rPr lang="en-US" dirty="0"/>
              <a:t>Enter your testimonial here</a:t>
            </a:r>
            <a:endParaRPr lang="en-GB" dirty="0"/>
          </a:p>
        </p:txBody>
      </p:sp>
      <p:sp>
        <p:nvSpPr>
          <p:cNvPr id="12" name="Subtitle 2"/>
          <p:cNvSpPr>
            <a:spLocks noGrp="1"/>
          </p:cNvSpPr>
          <p:nvPr>
            <p:ph type="subTitle" idx="1" hasCustomPrompt="1"/>
          </p:nvPr>
        </p:nvSpPr>
        <p:spPr>
          <a:xfrm>
            <a:off x="1071349" y="4645214"/>
            <a:ext cx="10098358" cy="294935"/>
          </a:xfrm>
        </p:spPr>
        <p:txBody>
          <a:bodyPr wrap="none" tIns="0" bIns="0">
            <a:noAutofit/>
          </a:bodyPr>
          <a:lstStyle>
            <a:lvl1pPr marL="0" indent="0" algn="ctr">
              <a:buNone/>
              <a:defRPr sz="18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of speaker</a:t>
            </a:r>
            <a:endParaRPr lang="en-GB"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
        <p:nvSpPr>
          <p:cNvPr id="16" name="Text Placeholder 18"/>
          <p:cNvSpPr>
            <a:spLocks noGrp="1"/>
          </p:cNvSpPr>
          <p:nvPr>
            <p:ph type="body" sz="quarter" idx="13" hasCustomPrompt="1"/>
          </p:nvPr>
        </p:nvSpPr>
        <p:spPr>
          <a:xfrm>
            <a:off x="1071351" y="4945651"/>
            <a:ext cx="10098096" cy="283576"/>
          </a:xfrm>
        </p:spPr>
        <p:txBody>
          <a:bodyPr wrap="none" tIns="0" bIns="0">
            <a:noAutofit/>
          </a:bodyPr>
          <a:lstStyle>
            <a:lvl1pPr marL="0" indent="0" algn="ctr">
              <a:buFontTx/>
              <a:buNone/>
              <a:defRPr sz="1800" i="1">
                <a:solidFill>
                  <a:schemeClr val="tx2"/>
                </a:solidFill>
              </a:defRPr>
            </a:lvl1pPr>
          </a:lstStyle>
          <a:p>
            <a:pPr lvl="0"/>
            <a:r>
              <a:rPr lang="en-US" dirty="0"/>
              <a:t>Profession</a:t>
            </a:r>
          </a:p>
        </p:txBody>
      </p:sp>
      <p:grpSp>
        <p:nvGrpSpPr>
          <p:cNvPr id="5" name="Group 4"/>
          <p:cNvGrpSpPr/>
          <p:nvPr userDrawn="1"/>
        </p:nvGrpSpPr>
        <p:grpSpPr>
          <a:xfrm>
            <a:off x="1849706" y="609539"/>
            <a:ext cx="914400" cy="914400"/>
            <a:chOff x="1849706" y="609539"/>
            <a:chExt cx="914400" cy="914400"/>
          </a:xfrm>
        </p:grpSpPr>
        <p:sp>
          <p:nvSpPr>
            <p:cNvPr id="14" name="Oval 13"/>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grpSp>
        <p:nvGrpSpPr>
          <p:cNvPr id="17" name="Group 16"/>
          <p:cNvGrpSpPr/>
          <p:nvPr userDrawn="1"/>
        </p:nvGrpSpPr>
        <p:grpSpPr>
          <a:xfrm rot="10800000">
            <a:off x="9516557" y="5222468"/>
            <a:ext cx="914400" cy="914400"/>
            <a:chOff x="1849706" y="609539"/>
            <a:chExt cx="914400" cy="914400"/>
          </a:xfrm>
        </p:grpSpPr>
        <p:sp>
          <p:nvSpPr>
            <p:cNvPr id="20" name="Oval 19"/>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6100" y="4639713"/>
            <a:ext cx="969978" cy="1856698"/>
          </a:xfrm>
          <a:prstGeom prst="rect">
            <a:avLst/>
          </a:prstGeom>
        </p:spPr>
      </p:pic>
    </p:spTree>
    <p:extLst>
      <p:ext uri="{BB962C8B-B14F-4D97-AF65-F5344CB8AC3E}">
        <p14:creationId xmlns:p14="http://schemas.microsoft.com/office/powerpoint/2010/main" val="13645412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3" name="Rectangle 2"/>
          <p:cNvSpPr/>
          <p:nvPr userDrawn="1"/>
        </p:nvSpPr>
        <p:spPr>
          <a:xfrm>
            <a:off x="1071350" y="1047443"/>
            <a:ext cx="10098096" cy="4636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userDrawn="1"/>
        </p:nvCxnSpPr>
        <p:spPr>
          <a:xfrm>
            <a:off x="2194813" y="4831376"/>
            <a:ext cx="89746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071350" y="1499645"/>
            <a:ext cx="10065224" cy="2865490"/>
          </a:xfrm>
        </p:spPr>
        <p:txBody>
          <a:bodyPr wrap="square" anchor="ctr" anchorCtr="0">
            <a:noAutofit/>
          </a:bodyPr>
          <a:lstStyle>
            <a:lvl1pPr algn="ctr">
              <a:defRPr sz="3600" b="0">
                <a:solidFill>
                  <a:schemeClr val="accent2"/>
                </a:solidFill>
                <a:latin typeface="+mn-lt"/>
              </a:defRPr>
            </a:lvl1pPr>
          </a:lstStyle>
          <a:p>
            <a:r>
              <a:rPr lang="en-US" dirty="0"/>
              <a:t>Enter your testimonial here</a:t>
            </a:r>
            <a:endParaRPr lang="en-GB" dirty="0"/>
          </a:p>
        </p:txBody>
      </p:sp>
      <p:sp>
        <p:nvSpPr>
          <p:cNvPr id="12" name="Subtitle 2"/>
          <p:cNvSpPr>
            <a:spLocks noGrp="1"/>
          </p:cNvSpPr>
          <p:nvPr>
            <p:ph type="subTitle" idx="1" hasCustomPrompt="1"/>
          </p:nvPr>
        </p:nvSpPr>
        <p:spPr>
          <a:xfrm>
            <a:off x="1071349" y="4645214"/>
            <a:ext cx="10098358" cy="294935"/>
          </a:xfrm>
        </p:spPr>
        <p:txBody>
          <a:bodyPr wrap="none" tIns="0" bIns="0">
            <a:noAutofit/>
          </a:bodyPr>
          <a:lstStyle>
            <a:lvl1pPr marL="0" indent="0" algn="ctr">
              <a:buNone/>
              <a:defRPr sz="18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of speaker</a:t>
            </a:r>
            <a:endParaRPr lang="en-GB"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
        <p:nvSpPr>
          <p:cNvPr id="16" name="Text Placeholder 18"/>
          <p:cNvSpPr>
            <a:spLocks noGrp="1"/>
          </p:cNvSpPr>
          <p:nvPr>
            <p:ph type="body" sz="quarter" idx="13" hasCustomPrompt="1"/>
          </p:nvPr>
        </p:nvSpPr>
        <p:spPr>
          <a:xfrm>
            <a:off x="1071351" y="4945651"/>
            <a:ext cx="10098096" cy="283576"/>
          </a:xfrm>
        </p:spPr>
        <p:txBody>
          <a:bodyPr wrap="none" tIns="0" bIns="0">
            <a:noAutofit/>
          </a:bodyPr>
          <a:lstStyle>
            <a:lvl1pPr marL="0" indent="0" algn="ctr">
              <a:buFontTx/>
              <a:buNone/>
              <a:defRPr sz="1800" i="1">
                <a:solidFill>
                  <a:schemeClr val="tx2"/>
                </a:solidFill>
              </a:defRPr>
            </a:lvl1pPr>
          </a:lstStyle>
          <a:p>
            <a:pPr lvl="0"/>
            <a:r>
              <a:rPr lang="en-US" dirty="0"/>
              <a:t>Profession</a:t>
            </a:r>
          </a:p>
        </p:txBody>
      </p:sp>
      <p:grpSp>
        <p:nvGrpSpPr>
          <p:cNvPr id="5" name="Group 4"/>
          <p:cNvGrpSpPr/>
          <p:nvPr userDrawn="1"/>
        </p:nvGrpSpPr>
        <p:grpSpPr>
          <a:xfrm>
            <a:off x="1849706" y="609539"/>
            <a:ext cx="914400" cy="914400"/>
            <a:chOff x="1849706" y="609539"/>
            <a:chExt cx="914400" cy="914400"/>
          </a:xfrm>
        </p:grpSpPr>
        <p:sp>
          <p:nvSpPr>
            <p:cNvPr id="14" name="Oval 13"/>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grpSp>
        <p:nvGrpSpPr>
          <p:cNvPr id="17" name="Group 16"/>
          <p:cNvGrpSpPr/>
          <p:nvPr userDrawn="1"/>
        </p:nvGrpSpPr>
        <p:grpSpPr>
          <a:xfrm rot="10800000">
            <a:off x="9516557" y="5222468"/>
            <a:ext cx="914400" cy="914400"/>
            <a:chOff x="1849706" y="609539"/>
            <a:chExt cx="914400" cy="914400"/>
          </a:xfrm>
        </p:grpSpPr>
        <p:sp>
          <p:nvSpPr>
            <p:cNvPr id="20" name="Oval 19"/>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3770" y="4278124"/>
            <a:ext cx="1540612" cy="2218286"/>
          </a:xfrm>
          <a:prstGeom prst="rect">
            <a:avLst/>
          </a:prstGeom>
        </p:spPr>
      </p:pic>
    </p:spTree>
    <p:extLst>
      <p:ext uri="{BB962C8B-B14F-4D97-AF65-F5344CB8AC3E}">
        <p14:creationId xmlns:p14="http://schemas.microsoft.com/office/powerpoint/2010/main" val="20616232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457179">
              <a:defRPr/>
            </a:pPr>
            <a:fld id="{22D8B40E-59EF-490D-9339-538A7500937D}" type="datetime1">
              <a:rPr lang="en-US" smtClean="0">
                <a:solidFill>
                  <a:srgbClr val="4590B8"/>
                </a:solidFill>
              </a:rPr>
              <a:t>11/13/2023</a:t>
            </a:fld>
            <a:endParaRPr lang="en-US" dirty="0">
              <a:solidFill>
                <a:srgbClr val="4590B8"/>
              </a:solidFill>
            </a:endParaRPr>
          </a:p>
        </p:txBody>
      </p:sp>
      <p:sp>
        <p:nvSpPr>
          <p:cNvPr id="4" name="Footer Placeholder 3"/>
          <p:cNvSpPr>
            <a:spLocks noGrp="1"/>
          </p:cNvSpPr>
          <p:nvPr>
            <p:ph type="ftr" sz="quarter" idx="11"/>
          </p:nvPr>
        </p:nvSpPr>
        <p:spPr/>
        <p:txBody>
          <a:bodyPr/>
          <a:lstStyle/>
          <a:p>
            <a:pPr defTabSz="457179">
              <a:defRPr/>
            </a:pPr>
            <a:r>
              <a:rPr lang="sv-SE">
                <a:solidFill>
                  <a:srgbClr val="4590B8"/>
                </a:solidFill>
              </a:rPr>
              <a:t>Stojan Sorčan, MVZI, NCP MSCA, 12. april 2023</a:t>
            </a:r>
            <a:endParaRPr lang="en-US" dirty="0">
              <a:solidFill>
                <a:srgbClr val="4590B8"/>
              </a:solidFill>
            </a:endParaRPr>
          </a:p>
        </p:txBody>
      </p:sp>
      <p:sp>
        <p:nvSpPr>
          <p:cNvPr id="5" name="Slide Number Placeholder 4"/>
          <p:cNvSpPr>
            <a:spLocks noGrp="1"/>
          </p:cNvSpPr>
          <p:nvPr>
            <p:ph type="sldNum" sz="quarter" idx="12"/>
          </p:nvPr>
        </p:nvSpPr>
        <p:spPr/>
        <p:txBody>
          <a:bodyPr/>
          <a:lstStyle/>
          <a:p>
            <a:pPr defTabSz="457179">
              <a:defRPr/>
            </a:pPr>
            <a:fld id="{D57F1E4F-1CFF-5643-939E-217C01CDF565}" type="slidenum">
              <a:rPr lang="en-US" smtClean="0">
                <a:solidFill>
                  <a:srgbClr val="4590B8"/>
                </a:solidFill>
              </a:rPr>
              <a:pPr defTabSz="457179">
                <a:defRPr/>
              </a:pPr>
              <a:t>‹#›</a:t>
            </a:fld>
            <a:endParaRPr lang="en-US" dirty="0">
              <a:solidFill>
                <a:srgbClr val="4590B8"/>
              </a:solidFill>
            </a:endParaRPr>
          </a:p>
        </p:txBody>
      </p:sp>
      <p:sp>
        <p:nvSpPr>
          <p:cNvPr id="7" name="Rectangle 6"/>
          <p:cNvSpPr>
            <a:spLocks noChangeAspect="1"/>
          </p:cNvSpPr>
          <p:nvPr/>
        </p:nvSpPr>
        <p:spPr>
          <a:xfrm>
            <a:off x="4406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8"/>
            <a:ext cx="11029616" cy="988332"/>
          </a:xfrm>
        </p:spPr>
        <p:txBody>
          <a:bodyPr/>
          <a:lstStyle/>
          <a:p>
            <a:r>
              <a:rPr lang="sl-SI"/>
              <a:t>Uredite slog naslova matrice</a:t>
            </a:r>
            <a:endParaRPr lang="en-US" dirty="0"/>
          </a:p>
        </p:txBody>
      </p:sp>
    </p:spTree>
    <p:extLst>
      <p:ext uri="{BB962C8B-B14F-4D97-AF65-F5344CB8AC3E}">
        <p14:creationId xmlns:p14="http://schemas.microsoft.com/office/powerpoint/2010/main" val="34156441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p:cNvSpPr/>
          <p:nvPr userDrawn="1"/>
        </p:nvSpPr>
        <p:spPr>
          <a:xfrm>
            <a:off x="-636"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4" name="Rectangle 13"/>
          <p:cNvSpPr/>
          <p:nvPr userDrawn="1"/>
        </p:nvSpPr>
        <p:spPr>
          <a:xfrm>
            <a:off x="1071350" y="1047443"/>
            <a:ext cx="10098096" cy="4636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p:cNvGrpSpPr/>
          <p:nvPr userDrawn="1"/>
        </p:nvGrpSpPr>
        <p:grpSpPr>
          <a:xfrm>
            <a:off x="1849706" y="609539"/>
            <a:ext cx="914400" cy="914400"/>
            <a:chOff x="1849706" y="609539"/>
            <a:chExt cx="914400" cy="914400"/>
          </a:xfrm>
        </p:grpSpPr>
        <p:sp>
          <p:nvSpPr>
            <p:cNvPr id="20" name="Oval 19"/>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grpSp>
        <p:nvGrpSpPr>
          <p:cNvPr id="22" name="Group 21"/>
          <p:cNvGrpSpPr/>
          <p:nvPr userDrawn="1"/>
        </p:nvGrpSpPr>
        <p:grpSpPr>
          <a:xfrm rot="10800000">
            <a:off x="9516557" y="5222468"/>
            <a:ext cx="914400" cy="914400"/>
            <a:chOff x="1849706" y="609539"/>
            <a:chExt cx="914400" cy="914400"/>
          </a:xfrm>
        </p:grpSpPr>
        <p:sp>
          <p:nvSpPr>
            <p:cNvPr id="23" name="Oval 22"/>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cxnSp>
        <p:nvCxnSpPr>
          <p:cNvPr id="19" name="Straight Connector 18"/>
          <p:cNvCxnSpPr/>
          <p:nvPr userDrawn="1"/>
        </p:nvCxnSpPr>
        <p:spPr>
          <a:xfrm>
            <a:off x="2194813" y="4831376"/>
            <a:ext cx="89746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849706" y="1523939"/>
            <a:ext cx="8581250" cy="2841196"/>
          </a:xfrm>
        </p:spPr>
        <p:txBody>
          <a:bodyPr wrap="square" anchor="ctr" anchorCtr="0">
            <a:noAutofit/>
          </a:bodyPr>
          <a:lstStyle>
            <a:lvl1pPr algn="l">
              <a:defRPr sz="2800" b="0" baseline="0">
                <a:solidFill>
                  <a:schemeClr val="accent2"/>
                </a:solidFill>
                <a:latin typeface="+mn-lt"/>
              </a:defRPr>
            </a:lvl1pPr>
          </a:lstStyle>
          <a:p>
            <a:r>
              <a:rPr lang="en-US" dirty="0"/>
              <a:t>Insert your quote here</a:t>
            </a:r>
            <a:endParaRPr lang="en-GB" dirty="0"/>
          </a:p>
        </p:txBody>
      </p:sp>
      <p:sp>
        <p:nvSpPr>
          <p:cNvPr id="12" name="Subtitle 2"/>
          <p:cNvSpPr>
            <a:spLocks noGrp="1"/>
          </p:cNvSpPr>
          <p:nvPr>
            <p:ph type="subTitle" idx="1" hasCustomPrompt="1"/>
          </p:nvPr>
        </p:nvSpPr>
        <p:spPr>
          <a:xfrm>
            <a:off x="1850819" y="4645214"/>
            <a:ext cx="8622192" cy="294935"/>
          </a:xfrm>
        </p:spPr>
        <p:txBody>
          <a:bodyPr wrap="none" tIns="0" bIns="0">
            <a:noAutofit/>
          </a:bodyPr>
          <a:lstStyle>
            <a:lvl1pPr marL="0" indent="0" algn="l">
              <a:buNone/>
              <a:defRPr sz="18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of speaker</a:t>
            </a:r>
            <a:endParaRPr lang="en-GB"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
        <p:nvSpPr>
          <p:cNvPr id="16" name="Text Placeholder 18"/>
          <p:cNvSpPr>
            <a:spLocks noGrp="1"/>
          </p:cNvSpPr>
          <p:nvPr>
            <p:ph type="body" sz="quarter" idx="13" hasCustomPrompt="1"/>
          </p:nvPr>
        </p:nvSpPr>
        <p:spPr>
          <a:xfrm>
            <a:off x="1850808" y="4945651"/>
            <a:ext cx="8621874" cy="283576"/>
          </a:xfrm>
        </p:spPr>
        <p:txBody>
          <a:bodyPr wrap="none" tIns="0" bIns="0">
            <a:noAutofit/>
          </a:bodyPr>
          <a:lstStyle>
            <a:lvl1pPr marL="0" indent="0" algn="l">
              <a:buFontTx/>
              <a:buNone/>
              <a:defRPr sz="1800" i="1">
                <a:solidFill>
                  <a:schemeClr val="tx2"/>
                </a:solidFill>
              </a:defRPr>
            </a:lvl1pPr>
          </a:lstStyle>
          <a:p>
            <a:pPr lvl="0"/>
            <a:r>
              <a:rPr lang="en-US" dirty="0"/>
              <a:t>Profession</a:t>
            </a:r>
          </a:p>
        </p:txBody>
      </p:sp>
    </p:spTree>
    <p:extLst>
      <p:ext uri="{BB962C8B-B14F-4D97-AF65-F5344CB8AC3E}">
        <p14:creationId xmlns:p14="http://schemas.microsoft.com/office/powerpoint/2010/main" val="2817978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cxnSp>
        <p:nvCxnSpPr>
          <p:cNvPr id="24" name="Straight Connector 23"/>
          <p:cNvCxnSpPr/>
          <p:nvPr userDrawn="1"/>
        </p:nvCxnSpPr>
        <p:spPr>
          <a:xfrm>
            <a:off x="1905580" y="5205607"/>
            <a:ext cx="98602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885951" y="876300"/>
            <a:ext cx="98602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81374" y="1304763"/>
            <a:ext cx="1276929" cy="1011400"/>
          </a:xfrm>
          <a:prstGeom prst="rect">
            <a:avLst/>
          </a:prstGeom>
        </p:spPr>
      </p:pic>
      <p:pic>
        <p:nvPicPr>
          <p:cNvPr id="17" name="Picture 6" descr="LOGO CE-EN-quadri.eps"/>
          <p:cNvPicPr>
            <a:picLocks noChangeAspect="1"/>
          </p:cNvPicPr>
          <p:nvPr userDrawn="1"/>
        </p:nvPicPr>
        <p:blipFill>
          <a:blip r:embed="rId3" cstate="print"/>
          <a:srcRect/>
          <a:stretch>
            <a:fillRect/>
          </a:stretch>
        </p:blipFill>
        <p:spPr bwMode="auto">
          <a:xfrm>
            <a:off x="4943872" y="548680"/>
            <a:ext cx="2304256" cy="1600050"/>
          </a:xfrm>
          <a:prstGeom prst="rect">
            <a:avLst/>
          </a:prstGeom>
          <a:noFill/>
          <a:ln w="9525">
            <a:noFill/>
            <a:miter lim="800000"/>
            <a:headEnd/>
            <a:tailEnd/>
          </a:ln>
        </p:spPr>
      </p:pic>
      <p:sp>
        <p:nvSpPr>
          <p:cNvPr id="7" name="Subtitle 2"/>
          <p:cNvSpPr txBox="1">
            <a:spLocks/>
          </p:cNvSpPr>
          <p:nvPr/>
        </p:nvSpPr>
        <p:spPr>
          <a:xfrm>
            <a:off x="2455643" y="5916080"/>
            <a:ext cx="8730171" cy="474727"/>
          </a:xfrm>
          <a:prstGeom prst="rect">
            <a:avLst/>
          </a:prstGeom>
        </p:spPr>
        <p:txBody>
          <a:bodyPr wrap="square" lIns="0" tIns="72000" rIns="0" bIns="72000" numCol="1" anchor="t" anchorCtr="0">
            <a:noAutofit/>
          </a:bodyPr>
          <a:lstStyle>
            <a:lvl1pPr marL="342900" indent="-342900" algn="l" rtl="0" eaLnBrk="1" fontAlgn="base" hangingPunct="1">
              <a:spcBef>
                <a:spcPct val="20000"/>
              </a:spcBef>
              <a:spcAft>
                <a:spcPct val="0"/>
              </a:spcAft>
              <a:buClr>
                <a:schemeClr val="bg1"/>
              </a:buClr>
              <a:buChar char="•"/>
              <a:defRPr sz="800" i="0">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lgn="just">
              <a:buNone/>
            </a:pPr>
            <a:r>
              <a:rPr lang="en-US" sz="700" b="1" kern="0" dirty="0">
                <a:solidFill>
                  <a:schemeClr val="tx1"/>
                </a:solidFill>
              </a:rPr>
              <a:t>© European Union 2021</a:t>
            </a:r>
          </a:p>
          <a:p>
            <a:pPr marL="0" indent="0" algn="just">
              <a:buNone/>
            </a:pPr>
            <a:r>
              <a:rPr lang="en-US" sz="600" b="0" kern="0" dirty="0">
                <a:solidFill>
                  <a:schemeClr val="tx1"/>
                </a:solidFill>
              </a:rPr>
              <a:t>Unless otherwise noted the reuse of this presentation is </a:t>
            </a:r>
            <a:r>
              <a:rPr lang="en-US" sz="600" b="0" kern="0" dirty="0" err="1">
                <a:solidFill>
                  <a:schemeClr val="tx1"/>
                </a:solidFill>
              </a:rPr>
              <a:t>authorised</a:t>
            </a:r>
            <a:r>
              <a:rPr lang="en-US" sz="600" b="0" kern="0" dirty="0">
                <a:solidFill>
                  <a:schemeClr val="tx1"/>
                </a:solidFill>
              </a:rPr>
              <a:t> under the </a:t>
            </a:r>
            <a:r>
              <a:rPr lang="en-US" sz="600" b="0" u="sng" kern="0" dirty="0">
                <a:solidFill>
                  <a:schemeClr val="tx1"/>
                </a:solidFill>
              </a:rPr>
              <a:t>CC BY 4.0</a:t>
            </a:r>
            <a:r>
              <a:rPr lang="en-US" sz="600" b="1" kern="0" dirty="0">
                <a:solidFill>
                  <a:schemeClr val="tx1"/>
                </a:solidFill>
              </a:rPr>
              <a:t>  </a:t>
            </a:r>
            <a:r>
              <a:rPr lang="en-US" sz="600" b="0" kern="0" dirty="0">
                <a:solidFill>
                  <a:schemeClr val="tx1"/>
                </a:solidFill>
              </a:rPr>
              <a:t>license. For any use or reproduction of elements that are not owned by the EU, permission may need to be sought directly from the respective right holders.</a:t>
            </a:r>
          </a:p>
          <a:p>
            <a:pPr marL="0" indent="0" algn="just">
              <a:buNone/>
            </a:pPr>
            <a:r>
              <a:rPr lang="en-GB" sz="600" kern="0" dirty="0">
                <a:solidFill>
                  <a:schemeClr val="tx1"/>
                </a:solidFill>
              </a:rPr>
              <a:t>Image credits: © </a:t>
            </a:r>
            <a:r>
              <a:rPr lang="en-GB" sz="600" kern="0" dirty="0" err="1">
                <a:solidFill>
                  <a:schemeClr val="tx1"/>
                </a:solidFill>
              </a:rPr>
              <a:t>ivector</a:t>
            </a:r>
            <a:r>
              <a:rPr lang="en-GB" sz="600" kern="0" dirty="0">
                <a:solidFill>
                  <a:schemeClr val="tx1"/>
                </a:solidFill>
              </a:rPr>
              <a:t> #235536634, #249868181, #251163013, #266009682, #273480523, #362422833, #241215668, #244690530, #245719946, #251163053, #252508849, 2020. Source: Stock.Adobe.com. </a:t>
            </a:r>
            <a:r>
              <a:rPr lang="en-US" sz="600" kern="0" dirty="0">
                <a:solidFill>
                  <a:schemeClr val="tx1"/>
                </a:solidFill>
              </a:rPr>
              <a:t>Icons © </a:t>
            </a:r>
            <a:r>
              <a:rPr lang="en-US" sz="600" kern="0" dirty="0" err="1">
                <a:solidFill>
                  <a:schemeClr val="tx1"/>
                </a:solidFill>
              </a:rPr>
              <a:t>Flaticon</a:t>
            </a:r>
            <a:r>
              <a:rPr lang="en-US" sz="600" kern="0" dirty="0">
                <a:solidFill>
                  <a:schemeClr val="tx1"/>
                </a:solidFill>
              </a:rPr>
              <a:t> – all rights reserved.</a:t>
            </a:r>
            <a:endParaRPr lang="en-GB" sz="600" kern="0" dirty="0">
              <a:solidFill>
                <a:schemeClr val="tx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3875" y="5994432"/>
            <a:ext cx="939572" cy="314888"/>
          </a:xfrm>
          <a:prstGeom prst="rect">
            <a:avLst/>
          </a:prstGeom>
        </p:spPr>
      </p:pic>
    </p:spTree>
    <p:extLst>
      <p:ext uri="{BB962C8B-B14F-4D97-AF65-F5344CB8AC3E}">
        <p14:creationId xmlns:p14="http://schemas.microsoft.com/office/powerpoint/2010/main" val="1515783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38200" y="468000"/>
            <a:ext cx="10515600" cy="600164"/>
          </a:xfrm>
          <a:prstGeom prst="rect">
            <a:avLst/>
          </a:prstGeom>
        </p:spPr>
        <p:txBody>
          <a:bodyPr vert="horz" wrap="square" lIns="91440" tIns="45720" rIns="91440" bIns="0" rtlCol="0" anchor="t" anchorCtr="0">
            <a:noAutofit/>
          </a:bodyPr>
          <a:lstStyle>
            <a:lvl1pPr>
              <a:lnSpc>
                <a:spcPct val="100000"/>
              </a:lnSpc>
              <a:defRPr sz="3600" b="1">
                <a:solidFill>
                  <a:schemeClr val="accent2"/>
                </a:solidFill>
              </a:defRPr>
            </a:lvl1pPr>
          </a:lstStyle>
          <a:p>
            <a:r>
              <a:rPr lang="en-US" dirty="0"/>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3"/>
            <a:ext cx="1716200" cy="451718"/>
          </a:xfrm>
          <a:prstGeom prst="rect">
            <a:avLst/>
          </a:prstGeom>
        </p:spPr>
      </p:pic>
      <p:sp>
        <p:nvSpPr>
          <p:cNvPr id="6" name="Slide Number Placeholder 5"/>
          <p:cNvSpPr>
            <a:spLocks noGrp="1"/>
          </p:cNvSpPr>
          <p:nvPr>
            <p:ph type="sldNum" sz="quarter" idx="12"/>
          </p:nvPr>
        </p:nvSpPr>
        <p:spPr>
          <a:xfrm>
            <a:off x="838200" y="6131286"/>
            <a:ext cx="2743200" cy="365125"/>
          </a:xfrm>
        </p:spPr>
        <p:txBody>
          <a:bodyPr>
            <a:noAutofit/>
          </a:bodyPr>
          <a:lstStyle/>
          <a:p>
            <a:fld id="{F46C79FD-C571-418B-AB0F-5EE936C85276}" type="slidenum">
              <a:rPr lang="en-GB" smtClean="0"/>
              <a:t>‹#›</a:t>
            </a:fld>
            <a:endParaRPr lang="en-GB"/>
          </a:p>
        </p:txBody>
      </p:sp>
    </p:spTree>
    <p:extLst>
      <p:ext uri="{BB962C8B-B14F-4D97-AF65-F5344CB8AC3E}">
        <p14:creationId xmlns:p14="http://schemas.microsoft.com/office/powerpoint/2010/main" val="2730767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endParaRPr lang="en-GB"/>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179" indent="0" algn="ctr">
              <a:buNone/>
              <a:defRPr sz="2000"/>
            </a:lvl2pPr>
            <a:lvl3pPr marL="914359" indent="0" algn="ctr">
              <a:buNone/>
              <a:defRPr sz="1799"/>
            </a:lvl3pPr>
            <a:lvl4pPr marL="1371538" indent="0" algn="ctr">
              <a:buNone/>
              <a:defRPr sz="1600"/>
            </a:lvl4pPr>
            <a:lvl5pPr marL="1828718" indent="0" algn="ctr">
              <a:buNone/>
              <a:defRPr sz="1600"/>
            </a:lvl5pPr>
            <a:lvl6pPr marL="2285897" indent="0" algn="ctr">
              <a:buNone/>
              <a:defRPr sz="1600"/>
            </a:lvl6pPr>
            <a:lvl7pPr marL="2743077" indent="0" algn="ctr">
              <a:buNone/>
              <a:defRPr sz="1600"/>
            </a:lvl7pPr>
            <a:lvl8pPr marL="3200255" indent="0" algn="ctr">
              <a:buNone/>
              <a:defRPr sz="1600"/>
            </a:lvl8pPr>
            <a:lvl9pPr marL="3657434" indent="0" algn="ctr">
              <a:buNone/>
              <a:defRPr sz="1600"/>
            </a:lvl9pPr>
          </a:lstStyle>
          <a:p>
            <a:r>
              <a:rPr lang="sl-SI"/>
              <a:t>Uredite slog podnaslova matrice</a:t>
            </a:r>
            <a:endParaRPr lang="en-GB"/>
          </a:p>
        </p:txBody>
      </p:sp>
      <p:sp>
        <p:nvSpPr>
          <p:cNvPr id="4" name="Označba mesta datuma 3"/>
          <p:cNvSpPr>
            <a:spLocks noGrp="1"/>
          </p:cNvSpPr>
          <p:nvPr>
            <p:ph type="dt" sz="half" idx="10"/>
          </p:nvPr>
        </p:nvSpPr>
        <p:spPr/>
        <p:txBody>
          <a:bodyPr/>
          <a:lstStyle/>
          <a:p>
            <a:fld id="{D80B15DE-25F6-4B33-B1FA-B9EFEB98D12E}" type="datetime1">
              <a:rPr lang="sl-SI" smtClean="0">
                <a:solidFill>
                  <a:prstClr val="black">
                    <a:tint val="75000"/>
                  </a:prstClr>
                </a:solidFill>
              </a:rPr>
              <a:t>13. 11. 2023</a:t>
            </a:fld>
            <a:endParaRPr lang="en-GB">
              <a:solidFill>
                <a:prstClr val="black">
                  <a:tint val="75000"/>
                </a:prstClr>
              </a:solidFill>
            </a:endParaRPr>
          </a:p>
        </p:txBody>
      </p:sp>
      <p:sp>
        <p:nvSpPr>
          <p:cNvPr id="5" name="Označba mesta noge 4"/>
          <p:cNvSpPr>
            <a:spLocks noGrp="1"/>
          </p:cNvSpPr>
          <p:nvPr>
            <p:ph type="ftr" sz="quarter" idx="11"/>
          </p:nvPr>
        </p:nvSpPr>
        <p:spPr/>
        <p:txBody>
          <a:bodyPr/>
          <a:lstStyle/>
          <a:p>
            <a:r>
              <a:rPr lang="it-IT">
                <a:solidFill>
                  <a:prstClr val="black">
                    <a:tint val="75000"/>
                  </a:prstClr>
                </a:solidFill>
              </a:rPr>
              <a:t>Sorcan, MSCA NCP; IJS, 17 April 2023</a:t>
            </a:r>
            <a:endParaRPr lang="en-GB">
              <a:solidFill>
                <a:prstClr val="black">
                  <a:tint val="75000"/>
                </a:prstClr>
              </a:solidFill>
            </a:endParaRPr>
          </a:p>
        </p:txBody>
      </p:sp>
      <p:sp>
        <p:nvSpPr>
          <p:cNvPr id="6" name="Označba mesta številke diapozitiva 5"/>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860953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en-GB"/>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p:cNvSpPr>
            <a:spLocks noGrp="1"/>
          </p:cNvSpPr>
          <p:nvPr>
            <p:ph type="dt" sz="half" idx="10"/>
          </p:nvPr>
        </p:nvSpPr>
        <p:spPr/>
        <p:txBody>
          <a:bodyPr/>
          <a:lstStyle/>
          <a:p>
            <a:fld id="{056E0120-8EA2-435A-A545-202316ED535A}" type="datetime1">
              <a:rPr lang="sl-SI" smtClean="0">
                <a:solidFill>
                  <a:prstClr val="black">
                    <a:tint val="75000"/>
                  </a:prstClr>
                </a:solidFill>
              </a:rPr>
              <a:t>13. 11. 2023</a:t>
            </a:fld>
            <a:endParaRPr lang="en-GB">
              <a:solidFill>
                <a:prstClr val="black">
                  <a:tint val="75000"/>
                </a:prstClr>
              </a:solidFill>
            </a:endParaRPr>
          </a:p>
        </p:txBody>
      </p:sp>
      <p:sp>
        <p:nvSpPr>
          <p:cNvPr id="5" name="Označba mesta noge 4"/>
          <p:cNvSpPr>
            <a:spLocks noGrp="1"/>
          </p:cNvSpPr>
          <p:nvPr>
            <p:ph type="ftr" sz="quarter" idx="11"/>
          </p:nvPr>
        </p:nvSpPr>
        <p:spPr/>
        <p:txBody>
          <a:bodyPr/>
          <a:lstStyle/>
          <a:p>
            <a:r>
              <a:rPr lang="it-IT">
                <a:solidFill>
                  <a:prstClr val="black">
                    <a:tint val="75000"/>
                  </a:prstClr>
                </a:solidFill>
              </a:rPr>
              <a:t>Sorcan, MSCA NCP; IJS, 17 April 2023</a:t>
            </a:r>
            <a:endParaRPr lang="en-GB">
              <a:solidFill>
                <a:prstClr val="black">
                  <a:tint val="75000"/>
                </a:prstClr>
              </a:solidFill>
            </a:endParaRPr>
          </a:p>
        </p:txBody>
      </p:sp>
      <p:sp>
        <p:nvSpPr>
          <p:cNvPr id="6" name="Označba mesta številke diapozitiva 5"/>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243858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1" y="1709739"/>
            <a:ext cx="10515600" cy="2852737"/>
          </a:xfrm>
        </p:spPr>
        <p:txBody>
          <a:bodyPr anchor="b"/>
          <a:lstStyle>
            <a:lvl1pPr>
              <a:defRPr sz="6000"/>
            </a:lvl1pPr>
          </a:lstStyle>
          <a:p>
            <a:r>
              <a:rPr lang="sl-SI"/>
              <a:t>Uredite slog naslova matrice</a:t>
            </a:r>
            <a:endParaRPr lang="en-GB"/>
          </a:p>
        </p:txBody>
      </p:sp>
      <p:sp>
        <p:nvSpPr>
          <p:cNvPr id="3" name="Označba mesta besedila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79" indent="0">
              <a:buNone/>
              <a:defRPr sz="2000">
                <a:solidFill>
                  <a:schemeClr val="tx1">
                    <a:tint val="75000"/>
                  </a:schemeClr>
                </a:solidFill>
              </a:defRPr>
            </a:lvl2pPr>
            <a:lvl3pPr marL="914359" indent="0">
              <a:buNone/>
              <a:defRPr sz="1799">
                <a:solidFill>
                  <a:schemeClr val="tx1">
                    <a:tint val="75000"/>
                  </a:schemeClr>
                </a:solidFill>
              </a:defRPr>
            </a:lvl3pPr>
            <a:lvl4pPr marL="1371538" indent="0">
              <a:buNone/>
              <a:defRPr sz="1600">
                <a:solidFill>
                  <a:schemeClr val="tx1">
                    <a:tint val="75000"/>
                  </a:schemeClr>
                </a:solidFill>
              </a:defRPr>
            </a:lvl4pPr>
            <a:lvl5pPr marL="1828718" indent="0">
              <a:buNone/>
              <a:defRPr sz="1600">
                <a:solidFill>
                  <a:schemeClr val="tx1">
                    <a:tint val="75000"/>
                  </a:schemeClr>
                </a:solidFill>
              </a:defRPr>
            </a:lvl5pPr>
            <a:lvl6pPr marL="2285897" indent="0">
              <a:buNone/>
              <a:defRPr sz="1600">
                <a:solidFill>
                  <a:schemeClr val="tx1">
                    <a:tint val="75000"/>
                  </a:schemeClr>
                </a:solidFill>
              </a:defRPr>
            </a:lvl6pPr>
            <a:lvl7pPr marL="2743077" indent="0">
              <a:buNone/>
              <a:defRPr sz="1600">
                <a:solidFill>
                  <a:schemeClr val="tx1">
                    <a:tint val="75000"/>
                  </a:schemeClr>
                </a:solidFill>
              </a:defRPr>
            </a:lvl7pPr>
            <a:lvl8pPr marL="3200255" indent="0">
              <a:buNone/>
              <a:defRPr sz="1600">
                <a:solidFill>
                  <a:schemeClr val="tx1">
                    <a:tint val="75000"/>
                  </a:schemeClr>
                </a:solidFill>
              </a:defRPr>
            </a:lvl8pPr>
            <a:lvl9pPr marL="3657434"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68C75DA5-7B12-4CF9-B058-250ACA4B4033}" type="datetime1">
              <a:rPr lang="sl-SI" smtClean="0">
                <a:solidFill>
                  <a:prstClr val="black">
                    <a:tint val="75000"/>
                  </a:prstClr>
                </a:solidFill>
              </a:rPr>
              <a:t>13. 11. 2023</a:t>
            </a:fld>
            <a:endParaRPr lang="en-GB">
              <a:solidFill>
                <a:prstClr val="black">
                  <a:tint val="75000"/>
                </a:prstClr>
              </a:solidFill>
            </a:endParaRPr>
          </a:p>
        </p:txBody>
      </p:sp>
      <p:sp>
        <p:nvSpPr>
          <p:cNvPr id="5" name="Označba mesta noge 4"/>
          <p:cNvSpPr>
            <a:spLocks noGrp="1"/>
          </p:cNvSpPr>
          <p:nvPr>
            <p:ph type="ftr" sz="quarter" idx="11"/>
          </p:nvPr>
        </p:nvSpPr>
        <p:spPr/>
        <p:txBody>
          <a:bodyPr/>
          <a:lstStyle/>
          <a:p>
            <a:r>
              <a:rPr lang="it-IT">
                <a:solidFill>
                  <a:prstClr val="black">
                    <a:tint val="75000"/>
                  </a:prstClr>
                </a:solidFill>
              </a:rPr>
              <a:t>Sorcan, MSCA NCP; IJS, 17 April 2023</a:t>
            </a:r>
            <a:endParaRPr lang="en-GB">
              <a:solidFill>
                <a:prstClr val="black">
                  <a:tint val="75000"/>
                </a:prstClr>
              </a:solidFill>
            </a:endParaRPr>
          </a:p>
        </p:txBody>
      </p:sp>
      <p:sp>
        <p:nvSpPr>
          <p:cNvPr id="6" name="Označba mesta številke diapozitiva 5"/>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629345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en-GB"/>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vsebine 3"/>
          <p:cNvSpPr>
            <a:spLocks noGrp="1"/>
          </p:cNvSpPr>
          <p:nvPr>
            <p:ph sz="half" idx="2"/>
          </p:nvPr>
        </p:nvSpPr>
        <p:spPr>
          <a:xfrm>
            <a:off x="6172201"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5" name="Označba mesta datuma 4"/>
          <p:cNvSpPr>
            <a:spLocks noGrp="1"/>
          </p:cNvSpPr>
          <p:nvPr>
            <p:ph type="dt" sz="half" idx="10"/>
          </p:nvPr>
        </p:nvSpPr>
        <p:spPr/>
        <p:txBody>
          <a:bodyPr/>
          <a:lstStyle/>
          <a:p>
            <a:fld id="{8AA8C276-0642-46F8-B951-AFD7F6D31F6D}" type="datetime1">
              <a:rPr lang="sl-SI" smtClean="0">
                <a:solidFill>
                  <a:prstClr val="black">
                    <a:tint val="75000"/>
                  </a:prstClr>
                </a:solidFill>
              </a:rPr>
              <a:t>13. 11. 2023</a:t>
            </a:fld>
            <a:endParaRPr lang="en-GB">
              <a:solidFill>
                <a:prstClr val="black">
                  <a:tint val="75000"/>
                </a:prstClr>
              </a:solidFill>
            </a:endParaRPr>
          </a:p>
        </p:txBody>
      </p:sp>
      <p:sp>
        <p:nvSpPr>
          <p:cNvPr id="6" name="Označba mesta noge 5"/>
          <p:cNvSpPr>
            <a:spLocks noGrp="1"/>
          </p:cNvSpPr>
          <p:nvPr>
            <p:ph type="ftr" sz="quarter" idx="11"/>
          </p:nvPr>
        </p:nvSpPr>
        <p:spPr/>
        <p:txBody>
          <a:bodyPr/>
          <a:lstStyle/>
          <a:p>
            <a:r>
              <a:rPr lang="it-IT">
                <a:solidFill>
                  <a:prstClr val="black">
                    <a:tint val="75000"/>
                  </a:prstClr>
                </a:solidFill>
              </a:rPr>
              <a:t>Sorcan, MSCA NCP; IJS, 17 April 2023</a:t>
            </a:r>
            <a:endParaRPr lang="en-GB">
              <a:solidFill>
                <a:prstClr val="black">
                  <a:tint val="75000"/>
                </a:prstClr>
              </a:solidFill>
            </a:endParaRPr>
          </a:p>
        </p:txBody>
      </p:sp>
      <p:sp>
        <p:nvSpPr>
          <p:cNvPr id="7" name="Označba mesta številke diapozitiva 6"/>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46919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9" y="365126"/>
            <a:ext cx="10515600" cy="1325563"/>
          </a:xfrm>
        </p:spPr>
        <p:txBody>
          <a:bodyPr/>
          <a:lstStyle/>
          <a:p>
            <a:r>
              <a:rPr lang="sl-SI"/>
              <a:t>Uredite slog naslova matrice</a:t>
            </a:r>
            <a:endParaRPr lang="en-GB"/>
          </a:p>
        </p:txBody>
      </p:sp>
      <p:sp>
        <p:nvSpPr>
          <p:cNvPr id="3" name="Označba mesta besedila 2"/>
          <p:cNvSpPr>
            <a:spLocks noGrp="1"/>
          </p:cNvSpPr>
          <p:nvPr>
            <p:ph type="body" idx="1"/>
          </p:nvPr>
        </p:nvSpPr>
        <p:spPr>
          <a:xfrm>
            <a:off x="839789" y="1681163"/>
            <a:ext cx="5157787" cy="823912"/>
          </a:xfrm>
        </p:spPr>
        <p:txBody>
          <a:bodyPr anchor="b"/>
          <a:lstStyle>
            <a:lvl1pPr marL="0" indent="0">
              <a:buNone/>
              <a:defRPr sz="2400" b="1"/>
            </a:lvl1pPr>
            <a:lvl2pPr marL="457179" indent="0">
              <a:buNone/>
              <a:defRPr sz="2000" b="1"/>
            </a:lvl2pPr>
            <a:lvl3pPr marL="914359" indent="0">
              <a:buNone/>
              <a:defRPr sz="1799" b="1"/>
            </a:lvl3pPr>
            <a:lvl4pPr marL="1371538" indent="0">
              <a:buNone/>
              <a:defRPr sz="1600" b="1"/>
            </a:lvl4pPr>
            <a:lvl5pPr marL="1828718" indent="0">
              <a:buNone/>
              <a:defRPr sz="1600" b="1"/>
            </a:lvl5pPr>
            <a:lvl6pPr marL="2285897" indent="0">
              <a:buNone/>
              <a:defRPr sz="1600" b="1"/>
            </a:lvl6pPr>
            <a:lvl7pPr marL="2743077" indent="0">
              <a:buNone/>
              <a:defRPr sz="1600" b="1"/>
            </a:lvl7pPr>
            <a:lvl8pPr marL="3200255" indent="0">
              <a:buNone/>
              <a:defRPr sz="1600" b="1"/>
            </a:lvl8pPr>
            <a:lvl9pPr marL="3657434"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9" y="2505076"/>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179" indent="0">
              <a:buNone/>
              <a:defRPr sz="2000" b="1"/>
            </a:lvl2pPr>
            <a:lvl3pPr marL="914359" indent="0">
              <a:buNone/>
              <a:defRPr sz="1799" b="1"/>
            </a:lvl3pPr>
            <a:lvl4pPr marL="1371538" indent="0">
              <a:buNone/>
              <a:defRPr sz="1600" b="1"/>
            </a:lvl4pPr>
            <a:lvl5pPr marL="1828718" indent="0">
              <a:buNone/>
              <a:defRPr sz="1600" b="1"/>
            </a:lvl5pPr>
            <a:lvl6pPr marL="2285897" indent="0">
              <a:buNone/>
              <a:defRPr sz="1600" b="1"/>
            </a:lvl6pPr>
            <a:lvl7pPr marL="2743077" indent="0">
              <a:buNone/>
              <a:defRPr sz="1600" b="1"/>
            </a:lvl7pPr>
            <a:lvl8pPr marL="3200255" indent="0">
              <a:buNone/>
              <a:defRPr sz="1600" b="1"/>
            </a:lvl8pPr>
            <a:lvl9pPr marL="3657434"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0" y="2505076"/>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7" name="Označba mesta datuma 6"/>
          <p:cNvSpPr>
            <a:spLocks noGrp="1"/>
          </p:cNvSpPr>
          <p:nvPr>
            <p:ph type="dt" sz="half" idx="10"/>
          </p:nvPr>
        </p:nvSpPr>
        <p:spPr/>
        <p:txBody>
          <a:bodyPr/>
          <a:lstStyle/>
          <a:p>
            <a:fld id="{2AEC3941-7DD9-4F66-A1F8-DECD4B8E0254}" type="datetime1">
              <a:rPr lang="sl-SI" smtClean="0">
                <a:solidFill>
                  <a:prstClr val="black">
                    <a:tint val="75000"/>
                  </a:prstClr>
                </a:solidFill>
              </a:rPr>
              <a:t>13. 11. 2023</a:t>
            </a:fld>
            <a:endParaRPr lang="en-GB">
              <a:solidFill>
                <a:prstClr val="black">
                  <a:tint val="75000"/>
                </a:prstClr>
              </a:solidFill>
            </a:endParaRPr>
          </a:p>
        </p:txBody>
      </p:sp>
      <p:sp>
        <p:nvSpPr>
          <p:cNvPr id="8" name="Označba mesta noge 7"/>
          <p:cNvSpPr>
            <a:spLocks noGrp="1"/>
          </p:cNvSpPr>
          <p:nvPr>
            <p:ph type="ftr" sz="quarter" idx="11"/>
          </p:nvPr>
        </p:nvSpPr>
        <p:spPr/>
        <p:txBody>
          <a:bodyPr/>
          <a:lstStyle/>
          <a:p>
            <a:r>
              <a:rPr lang="it-IT">
                <a:solidFill>
                  <a:prstClr val="black">
                    <a:tint val="75000"/>
                  </a:prstClr>
                </a:solidFill>
              </a:rPr>
              <a:t>Sorcan, MSCA NCP; IJS, 17 April 2023</a:t>
            </a:r>
            <a:endParaRPr lang="en-GB">
              <a:solidFill>
                <a:prstClr val="black">
                  <a:tint val="75000"/>
                </a:prstClr>
              </a:solidFill>
            </a:endParaRPr>
          </a:p>
        </p:txBody>
      </p:sp>
      <p:sp>
        <p:nvSpPr>
          <p:cNvPr id="9" name="Označba mesta številke diapozitiva 8"/>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897378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en-GB"/>
          </a:p>
        </p:txBody>
      </p:sp>
      <p:sp>
        <p:nvSpPr>
          <p:cNvPr id="3" name="Označba mesta datuma 2"/>
          <p:cNvSpPr>
            <a:spLocks noGrp="1"/>
          </p:cNvSpPr>
          <p:nvPr>
            <p:ph type="dt" sz="half" idx="10"/>
          </p:nvPr>
        </p:nvSpPr>
        <p:spPr/>
        <p:txBody>
          <a:bodyPr/>
          <a:lstStyle/>
          <a:p>
            <a:fld id="{4A30A0E0-6FD6-4B3E-8615-2468908F5AE9}" type="datetime1">
              <a:rPr lang="sl-SI" smtClean="0">
                <a:solidFill>
                  <a:prstClr val="black">
                    <a:tint val="75000"/>
                  </a:prstClr>
                </a:solidFill>
              </a:rPr>
              <a:t>13. 11. 2023</a:t>
            </a:fld>
            <a:endParaRPr lang="en-GB">
              <a:solidFill>
                <a:prstClr val="black">
                  <a:tint val="75000"/>
                </a:prstClr>
              </a:solidFill>
            </a:endParaRPr>
          </a:p>
        </p:txBody>
      </p:sp>
      <p:sp>
        <p:nvSpPr>
          <p:cNvPr id="4" name="Označba mesta noge 3"/>
          <p:cNvSpPr>
            <a:spLocks noGrp="1"/>
          </p:cNvSpPr>
          <p:nvPr>
            <p:ph type="ftr" sz="quarter" idx="11"/>
          </p:nvPr>
        </p:nvSpPr>
        <p:spPr/>
        <p:txBody>
          <a:bodyPr/>
          <a:lstStyle/>
          <a:p>
            <a:r>
              <a:rPr lang="it-IT">
                <a:solidFill>
                  <a:prstClr val="black">
                    <a:tint val="75000"/>
                  </a:prstClr>
                </a:solidFill>
              </a:rPr>
              <a:t>Sorcan, MSCA NCP; IJS, 17 April 2023</a:t>
            </a:r>
            <a:endParaRPr lang="en-GB">
              <a:solidFill>
                <a:prstClr val="black">
                  <a:tint val="75000"/>
                </a:prstClr>
              </a:solidFill>
            </a:endParaRPr>
          </a:p>
        </p:txBody>
      </p:sp>
      <p:sp>
        <p:nvSpPr>
          <p:cNvPr id="5" name="Označba mesta številke diapozitiva 4"/>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78637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A8CD7EB8-D8C6-4A11-9D7D-23A5EBEF8A5F}" type="datetime1">
              <a:rPr lang="sl-SI" smtClean="0">
                <a:solidFill>
                  <a:prstClr val="black">
                    <a:tint val="75000"/>
                  </a:prstClr>
                </a:solidFill>
              </a:rPr>
              <a:t>13. 11. 2023</a:t>
            </a:fld>
            <a:endParaRPr lang="en-GB">
              <a:solidFill>
                <a:prstClr val="black">
                  <a:tint val="75000"/>
                </a:prstClr>
              </a:solidFill>
            </a:endParaRPr>
          </a:p>
        </p:txBody>
      </p:sp>
      <p:sp>
        <p:nvSpPr>
          <p:cNvPr id="3" name="Označba mesta noge 2"/>
          <p:cNvSpPr>
            <a:spLocks noGrp="1"/>
          </p:cNvSpPr>
          <p:nvPr>
            <p:ph type="ftr" sz="quarter" idx="11"/>
          </p:nvPr>
        </p:nvSpPr>
        <p:spPr/>
        <p:txBody>
          <a:bodyPr/>
          <a:lstStyle/>
          <a:p>
            <a:r>
              <a:rPr lang="it-IT">
                <a:solidFill>
                  <a:prstClr val="black">
                    <a:tint val="75000"/>
                  </a:prstClr>
                </a:solidFill>
              </a:rPr>
              <a:t>Sorcan, MSCA NCP; IJS, 17 April 2023</a:t>
            </a:r>
            <a:endParaRPr lang="en-GB">
              <a:solidFill>
                <a:prstClr val="black">
                  <a:tint val="75000"/>
                </a:prstClr>
              </a:solidFill>
            </a:endParaRPr>
          </a:p>
        </p:txBody>
      </p:sp>
      <p:sp>
        <p:nvSpPr>
          <p:cNvPr id="4" name="Označba mesta številke diapozitiva 3"/>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373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179">
              <a:defRPr/>
            </a:pPr>
            <a:fld id="{58203048-2FA9-48F2-881A-0621ED1F3980}" type="datetime1">
              <a:rPr lang="en-US" smtClean="0">
                <a:solidFill>
                  <a:srgbClr val="4590B8"/>
                </a:solidFill>
              </a:rPr>
              <a:t>11/13/2023</a:t>
            </a:fld>
            <a:endParaRPr lang="en-US" dirty="0">
              <a:solidFill>
                <a:srgbClr val="4590B8"/>
              </a:solidFill>
            </a:endParaRPr>
          </a:p>
        </p:txBody>
      </p:sp>
      <p:sp>
        <p:nvSpPr>
          <p:cNvPr id="3" name="Footer Placeholder 2"/>
          <p:cNvSpPr>
            <a:spLocks noGrp="1"/>
          </p:cNvSpPr>
          <p:nvPr>
            <p:ph type="ftr" sz="quarter" idx="11"/>
          </p:nvPr>
        </p:nvSpPr>
        <p:spPr/>
        <p:txBody>
          <a:bodyPr/>
          <a:lstStyle/>
          <a:p>
            <a:pPr defTabSz="457179">
              <a:defRPr/>
            </a:pPr>
            <a:r>
              <a:rPr lang="sv-SE">
                <a:solidFill>
                  <a:srgbClr val="4590B8"/>
                </a:solidFill>
              </a:rPr>
              <a:t>Stojan Sorčan, MVZI, NCP MSCA, 12. april 2023</a:t>
            </a:r>
            <a:endParaRPr lang="en-US" dirty="0">
              <a:solidFill>
                <a:srgbClr val="4590B8"/>
              </a:solidFill>
            </a:endParaRPr>
          </a:p>
        </p:txBody>
      </p:sp>
      <p:sp>
        <p:nvSpPr>
          <p:cNvPr id="4" name="Slide Number Placeholder 3"/>
          <p:cNvSpPr>
            <a:spLocks noGrp="1"/>
          </p:cNvSpPr>
          <p:nvPr>
            <p:ph type="sldNum" sz="quarter" idx="12"/>
          </p:nvPr>
        </p:nvSpPr>
        <p:spPr/>
        <p:txBody>
          <a:bodyPr/>
          <a:lstStyle/>
          <a:p>
            <a:pPr defTabSz="457179">
              <a:defRPr/>
            </a:pPr>
            <a:fld id="{D57F1E4F-1CFF-5643-939E-217C01CDF565}" type="slidenum">
              <a:rPr lang="en-US" smtClean="0">
                <a:solidFill>
                  <a:srgbClr val="4590B8"/>
                </a:solidFill>
              </a:rPr>
              <a:pPr defTabSz="457179">
                <a:defRPr/>
              </a:pPr>
              <a:t>‹#›</a:t>
            </a:fld>
            <a:endParaRPr lang="en-US" dirty="0">
              <a:solidFill>
                <a:srgbClr val="4590B8"/>
              </a:solidFill>
            </a:endParaRPr>
          </a:p>
        </p:txBody>
      </p:sp>
    </p:spTree>
    <p:extLst>
      <p:ext uri="{BB962C8B-B14F-4D97-AF65-F5344CB8AC3E}">
        <p14:creationId xmlns:p14="http://schemas.microsoft.com/office/powerpoint/2010/main" val="32196987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839789" y="457201"/>
            <a:ext cx="3932237" cy="1600200"/>
          </a:xfrm>
        </p:spPr>
        <p:txBody>
          <a:bodyPr anchor="b"/>
          <a:lstStyle>
            <a:lvl1pPr>
              <a:defRPr sz="3200"/>
            </a:lvl1pPr>
          </a:lstStyle>
          <a:p>
            <a:r>
              <a:rPr lang="sl-SI"/>
              <a:t>Uredite slog naslova matrice</a:t>
            </a:r>
            <a:endParaRPr lang="en-GB"/>
          </a:p>
        </p:txBody>
      </p:sp>
      <p:sp>
        <p:nvSpPr>
          <p:cNvPr id="3" name="Označba mesta vsebine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besedila 3"/>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9" indent="0">
              <a:buNone/>
              <a:defRPr sz="1200"/>
            </a:lvl3pPr>
            <a:lvl4pPr marL="1371538" indent="0">
              <a:buNone/>
              <a:defRPr sz="1000"/>
            </a:lvl4pPr>
            <a:lvl5pPr marL="1828718" indent="0">
              <a:buNone/>
              <a:defRPr sz="1000"/>
            </a:lvl5pPr>
            <a:lvl6pPr marL="2285897" indent="0">
              <a:buNone/>
              <a:defRPr sz="1000"/>
            </a:lvl6pPr>
            <a:lvl7pPr marL="2743077" indent="0">
              <a:buNone/>
              <a:defRPr sz="1000"/>
            </a:lvl7pPr>
            <a:lvl8pPr marL="3200255" indent="0">
              <a:buNone/>
              <a:defRPr sz="1000"/>
            </a:lvl8pPr>
            <a:lvl9pPr marL="3657434"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3FC92D09-9F31-4CAF-AB88-473052CA56D9}" type="datetime1">
              <a:rPr lang="sl-SI" smtClean="0">
                <a:solidFill>
                  <a:prstClr val="black">
                    <a:tint val="75000"/>
                  </a:prstClr>
                </a:solidFill>
              </a:rPr>
              <a:t>13. 11. 2023</a:t>
            </a:fld>
            <a:endParaRPr lang="en-GB">
              <a:solidFill>
                <a:prstClr val="black">
                  <a:tint val="75000"/>
                </a:prstClr>
              </a:solidFill>
            </a:endParaRPr>
          </a:p>
        </p:txBody>
      </p:sp>
      <p:sp>
        <p:nvSpPr>
          <p:cNvPr id="6" name="Označba mesta noge 5"/>
          <p:cNvSpPr>
            <a:spLocks noGrp="1"/>
          </p:cNvSpPr>
          <p:nvPr>
            <p:ph type="ftr" sz="quarter" idx="11"/>
          </p:nvPr>
        </p:nvSpPr>
        <p:spPr/>
        <p:txBody>
          <a:bodyPr/>
          <a:lstStyle/>
          <a:p>
            <a:r>
              <a:rPr lang="it-IT">
                <a:solidFill>
                  <a:prstClr val="black">
                    <a:tint val="75000"/>
                  </a:prstClr>
                </a:solidFill>
              </a:rPr>
              <a:t>Sorcan, MSCA NCP; IJS, 17 April 2023</a:t>
            </a:r>
            <a:endParaRPr lang="en-GB">
              <a:solidFill>
                <a:prstClr val="black">
                  <a:tint val="75000"/>
                </a:prstClr>
              </a:solidFill>
            </a:endParaRPr>
          </a:p>
        </p:txBody>
      </p:sp>
      <p:sp>
        <p:nvSpPr>
          <p:cNvPr id="7" name="Označba mesta številke diapozitiva 6"/>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92642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9" y="457201"/>
            <a:ext cx="3932237" cy="1600200"/>
          </a:xfrm>
        </p:spPr>
        <p:txBody>
          <a:bodyPr anchor="b"/>
          <a:lstStyle>
            <a:lvl1pPr>
              <a:defRPr sz="3200"/>
            </a:lvl1pPr>
          </a:lstStyle>
          <a:p>
            <a:r>
              <a:rPr lang="sl-SI"/>
              <a:t>Uredite slog naslova matrice</a:t>
            </a:r>
            <a:endParaRPr lang="en-GB"/>
          </a:p>
        </p:txBody>
      </p:sp>
      <p:sp>
        <p:nvSpPr>
          <p:cNvPr id="3" name="Označba mesta slike 2"/>
          <p:cNvSpPr>
            <a:spLocks noGrp="1"/>
          </p:cNvSpPr>
          <p:nvPr>
            <p:ph type="pic" idx="1"/>
          </p:nvPr>
        </p:nvSpPr>
        <p:spPr>
          <a:xfrm>
            <a:off x="5183188" y="987426"/>
            <a:ext cx="6172200" cy="4873625"/>
          </a:xfrm>
        </p:spPr>
        <p:txBody>
          <a:bodyPr/>
          <a:lstStyle>
            <a:lvl1pPr marL="0" indent="0">
              <a:buNone/>
              <a:defRPr sz="3200"/>
            </a:lvl1pPr>
            <a:lvl2pPr marL="457179" indent="0">
              <a:buNone/>
              <a:defRPr sz="2800"/>
            </a:lvl2pPr>
            <a:lvl3pPr marL="914359" indent="0">
              <a:buNone/>
              <a:defRPr sz="2400"/>
            </a:lvl3pPr>
            <a:lvl4pPr marL="1371538" indent="0">
              <a:buNone/>
              <a:defRPr sz="2000"/>
            </a:lvl4pPr>
            <a:lvl5pPr marL="1828718" indent="0">
              <a:buNone/>
              <a:defRPr sz="2000"/>
            </a:lvl5pPr>
            <a:lvl6pPr marL="2285897" indent="0">
              <a:buNone/>
              <a:defRPr sz="2000"/>
            </a:lvl6pPr>
            <a:lvl7pPr marL="2743077" indent="0">
              <a:buNone/>
              <a:defRPr sz="2000"/>
            </a:lvl7pPr>
            <a:lvl8pPr marL="3200255" indent="0">
              <a:buNone/>
              <a:defRPr sz="2000"/>
            </a:lvl8pPr>
            <a:lvl9pPr marL="3657434" indent="0">
              <a:buNone/>
              <a:defRPr sz="2000"/>
            </a:lvl9pPr>
          </a:lstStyle>
          <a:p>
            <a:endParaRPr lang="en-GB"/>
          </a:p>
        </p:txBody>
      </p:sp>
      <p:sp>
        <p:nvSpPr>
          <p:cNvPr id="4" name="Označba mesta besedila 3"/>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9" indent="0">
              <a:buNone/>
              <a:defRPr sz="1200"/>
            </a:lvl3pPr>
            <a:lvl4pPr marL="1371538" indent="0">
              <a:buNone/>
              <a:defRPr sz="1000"/>
            </a:lvl4pPr>
            <a:lvl5pPr marL="1828718" indent="0">
              <a:buNone/>
              <a:defRPr sz="1000"/>
            </a:lvl5pPr>
            <a:lvl6pPr marL="2285897" indent="0">
              <a:buNone/>
              <a:defRPr sz="1000"/>
            </a:lvl6pPr>
            <a:lvl7pPr marL="2743077" indent="0">
              <a:buNone/>
              <a:defRPr sz="1000"/>
            </a:lvl7pPr>
            <a:lvl8pPr marL="3200255" indent="0">
              <a:buNone/>
              <a:defRPr sz="1000"/>
            </a:lvl8pPr>
            <a:lvl9pPr marL="3657434"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15BBCDED-F509-42D2-A891-C1E4BC2F598C}" type="datetime1">
              <a:rPr lang="sl-SI" smtClean="0">
                <a:solidFill>
                  <a:prstClr val="black">
                    <a:tint val="75000"/>
                  </a:prstClr>
                </a:solidFill>
              </a:rPr>
              <a:t>13. 11. 2023</a:t>
            </a:fld>
            <a:endParaRPr lang="en-GB">
              <a:solidFill>
                <a:prstClr val="black">
                  <a:tint val="75000"/>
                </a:prstClr>
              </a:solidFill>
            </a:endParaRPr>
          </a:p>
        </p:txBody>
      </p:sp>
      <p:sp>
        <p:nvSpPr>
          <p:cNvPr id="6" name="Označba mesta noge 5"/>
          <p:cNvSpPr>
            <a:spLocks noGrp="1"/>
          </p:cNvSpPr>
          <p:nvPr>
            <p:ph type="ftr" sz="quarter" idx="11"/>
          </p:nvPr>
        </p:nvSpPr>
        <p:spPr/>
        <p:txBody>
          <a:bodyPr/>
          <a:lstStyle/>
          <a:p>
            <a:r>
              <a:rPr lang="it-IT">
                <a:solidFill>
                  <a:prstClr val="black">
                    <a:tint val="75000"/>
                  </a:prstClr>
                </a:solidFill>
              </a:rPr>
              <a:t>Sorcan, MSCA NCP; IJS, 17 April 2023</a:t>
            </a:r>
            <a:endParaRPr lang="en-GB">
              <a:solidFill>
                <a:prstClr val="black">
                  <a:tint val="75000"/>
                </a:prstClr>
              </a:solidFill>
            </a:endParaRPr>
          </a:p>
        </p:txBody>
      </p:sp>
      <p:sp>
        <p:nvSpPr>
          <p:cNvPr id="7" name="Označba mesta številke diapozitiva 6"/>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828010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en-GB"/>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p:cNvSpPr>
            <a:spLocks noGrp="1"/>
          </p:cNvSpPr>
          <p:nvPr>
            <p:ph type="dt" sz="half" idx="10"/>
          </p:nvPr>
        </p:nvSpPr>
        <p:spPr/>
        <p:txBody>
          <a:bodyPr/>
          <a:lstStyle/>
          <a:p>
            <a:fld id="{417759D3-F9C8-4A9E-8676-6677C1DE7169}" type="datetime1">
              <a:rPr lang="sl-SI" smtClean="0">
                <a:solidFill>
                  <a:prstClr val="black">
                    <a:tint val="75000"/>
                  </a:prstClr>
                </a:solidFill>
              </a:rPr>
              <a:t>13. 11. 2023</a:t>
            </a:fld>
            <a:endParaRPr lang="en-GB">
              <a:solidFill>
                <a:prstClr val="black">
                  <a:tint val="75000"/>
                </a:prstClr>
              </a:solidFill>
            </a:endParaRPr>
          </a:p>
        </p:txBody>
      </p:sp>
      <p:sp>
        <p:nvSpPr>
          <p:cNvPr id="5" name="Označba mesta noge 4"/>
          <p:cNvSpPr>
            <a:spLocks noGrp="1"/>
          </p:cNvSpPr>
          <p:nvPr>
            <p:ph type="ftr" sz="quarter" idx="11"/>
          </p:nvPr>
        </p:nvSpPr>
        <p:spPr/>
        <p:txBody>
          <a:bodyPr/>
          <a:lstStyle/>
          <a:p>
            <a:r>
              <a:rPr lang="it-IT">
                <a:solidFill>
                  <a:prstClr val="black">
                    <a:tint val="75000"/>
                  </a:prstClr>
                </a:solidFill>
              </a:rPr>
              <a:t>Sorcan, MSCA NCP; IJS, 17 April 2023</a:t>
            </a:r>
            <a:endParaRPr lang="en-GB">
              <a:solidFill>
                <a:prstClr val="black">
                  <a:tint val="75000"/>
                </a:prstClr>
              </a:solidFill>
            </a:endParaRPr>
          </a:p>
        </p:txBody>
      </p:sp>
      <p:sp>
        <p:nvSpPr>
          <p:cNvPr id="6" name="Označba mesta številke diapozitiva 5"/>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36320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a:t>Uredite slog naslova matrice</a:t>
            </a:r>
            <a:endParaRPr lang="en-GB"/>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p:cNvSpPr>
            <a:spLocks noGrp="1"/>
          </p:cNvSpPr>
          <p:nvPr>
            <p:ph type="dt" sz="half" idx="10"/>
          </p:nvPr>
        </p:nvSpPr>
        <p:spPr/>
        <p:txBody>
          <a:bodyPr/>
          <a:lstStyle/>
          <a:p>
            <a:fld id="{DF300106-AB77-4D17-AA24-0371C705122C}" type="datetime1">
              <a:rPr lang="sl-SI" smtClean="0">
                <a:solidFill>
                  <a:prstClr val="black">
                    <a:tint val="75000"/>
                  </a:prstClr>
                </a:solidFill>
              </a:rPr>
              <a:t>13. 11. 2023</a:t>
            </a:fld>
            <a:endParaRPr lang="en-GB">
              <a:solidFill>
                <a:prstClr val="black">
                  <a:tint val="75000"/>
                </a:prstClr>
              </a:solidFill>
            </a:endParaRPr>
          </a:p>
        </p:txBody>
      </p:sp>
      <p:sp>
        <p:nvSpPr>
          <p:cNvPr id="5" name="Označba mesta noge 4"/>
          <p:cNvSpPr>
            <a:spLocks noGrp="1"/>
          </p:cNvSpPr>
          <p:nvPr>
            <p:ph type="ftr" sz="quarter" idx="11"/>
          </p:nvPr>
        </p:nvSpPr>
        <p:spPr/>
        <p:txBody>
          <a:bodyPr/>
          <a:lstStyle/>
          <a:p>
            <a:r>
              <a:rPr lang="it-IT">
                <a:solidFill>
                  <a:prstClr val="black">
                    <a:tint val="75000"/>
                  </a:prstClr>
                </a:solidFill>
              </a:rPr>
              <a:t>Sorcan, MSCA NCP; IJS, 17 April 2023</a:t>
            </a:r>
            <a:endParaRPr lang="en-GB">
              <a:solidFill>
                <a:prstClr val="black">
                  <a:tint val="75000"/>
                </a:prstClr>
              </a:solidFill>
            </a:endParaRPr>
          </a:p>
        </p:txBody>
      </p:sp>
      <p:sp>
        <p:nvSpPr>
          <p:cNvPr id="6" name="Označba mesta številke diapozitiva 5"/>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05911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816436" y="3876675"/>
            <a:ext cx="4682837" cy="1381125"/>
          </a:xfrm>
        </p:spPr>
        <p:txBody>
          <a:bodyPr anchor="b">
            <a:noAutofit/>
          </a:bodyPr>
          <a:lstStyle>
            <a:lvl1pPr algn="l">
              <a:defRPr sz="4800">
                <a:solidFill>
                  <a:schemeClr val="bg1"/>
                </a:solidFill>
                <a:latin typeface="EC Square Sans Pro" panose="020B0506040000020004" pitchFamily="34" charset="0"/>
              </a:defRPr>
            </a:lvl1pPr>
          </a:lstStyle>
          <a:p>
            <a:r>
              <a:rPr lang="en-US" dirty="0"/>
              <a:t>Title of the presentation</a:t>
            </a:r>
            <a:endParaRPr lang="fr-BE" dirty="0"/>
          </a:p>
        </p:txBody>
      </p:sp>
      <p:sp>
        <p:nvSpPr>
          <p:cNvPr id="3" name="Subtitle 2"/>
          <p:cNvSpPr>
            <a:spLocks noGrp="1"/>
          </p:cNvSpPr>
          <p:nvPr>
            <p:ph type="subTitle" idx="1" hasCustomPrompt="1"/>
          </p:nvPr>
        </p:nvSpPr>
        <p:spPr>
          <a:xfrm>
            <a:off x="6816436" y="5257800"/>
            <a:ext cx="4682837" cy="796636"/>
          </a:xfrm>
        </p:spPr>
        <p:txBody>
          <a:bodyPr/>
          <a:lstStyle>
            <a:lvl1pPr marL="0" indent="0" algn="l">
              <a:buNone/>
              <a:defRPr sz="2400" baseline="0">
                <a:solidFill>
                  <a:schemeClr val="bg1"/>
                </a:solidFill>
                <a:latin typeface="EC Square Sans Pro" panose="020B050604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name and department</a:t>
            </a:r>
            <a:endParaRPr lang="fr-BE" dirty="0"/>
          </a:p>
        </p:txBody>
      </p:sp>
      <p:sp>
        <p:nvSpPr>
          <p:cNvPr id="4" name="Date Placeholder 3"/>
          <p:cNvSpPr>
            <a:spLocks noGrp="1"/>
          </p:cNvSpPr>
          <p:nvPr>
            <p:ph type="dt" sz="half" idx="10"/>
          </p:nvPr>
        </p:nvSpPr>
        <p:spPr/>
        <p:txBody>
          <a:bodyPr/>
          <a:lstStyle/>
          <a:p>
            <a:fld id="{3C3AD788-4018-49CB-866C-FEFBD90B0BA7}" type="datetime1">
              <a:rPr lang="en-US" smtClean="0"/>
              <a:t>11/13/2023</a:t>
            </a:fld>
            <a:endParaRPr lang="fr-BE"/>
          </a:p>
        </p:txBody>
      </p:sp>
      <p:sp>
        <p:nvSpPr>
          <p:cNvPr id="5" name="Footer Placeholder 4"/>
          <p:cNvSpPr>
            <a:spLocks noGrp="1"/>
          </p:cNvSpPr>
          <p:nvPr>
            <p:ph type="ftr" sz="quarter" idx="11"/>
          </p:nvPr>
        </p:nvSpPr>
        <p:spPr/>
        <p:txBody>
          <a:bodyPr/>
          <a:lstStyle/>
          <a:p>
            <a:r>
              <a:rPr lang="sv-SE"/>
              <a:t>Stojan Sorčan, MVZI, NCP MSCA, 12. april 2023</a:t>
            </a:r>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15809768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816436" y="3876675"/>
            <a:ext cx="4682837" cy="1381125"/>
          </a:xfrm>
        </p:spPr>
        <p:txBody>
          <a:bodyPr anchor="b">
            <a:noAutofit/>
          </a:bodyPr>
          <a:lstStyle>
            <a:lvl1pPr algn="l">
              <a:defRPr sz="4800">
                <a:solidFill>
                  <a:schemeClr val="bg1"/>
                </a:solidFill>
                <a:latin typeface="EC Square Sans Pro" panose="020B0506040000020004" pitchFamily="34" charset="0"/>
              </a:defRPr>
            </a:lvl1pPr>
          </a:lstStyle>
          <a:p>
            <a:r>
              <a:rPr lang="en-US" dirty="0"/>
              <a:t>Title of the presentation</a:t>
            </a:r>
            <a:endParaRPr lang="fr-BE" dirty="0"/>
          </a:p>
        </p:txBody>
      </p:sp>
      <p:sp>
        <p:nvSpPr>
          <p:cNvPr id="3" name="Subtitle 2"/>
          <p:cNvSpPr>
            <a:spLocks noGrp="1"/>
          </p:cNvSpPr>
          <p:nvPr>
            <p:ph type="subTitle" idx="1" hasCustomPrompt="1"/>
          </p:nvPr>
        </p:nvSpPr>
        <p:spPr>
          <a:xfrm>
            <a:off x="6816436" y="5257800"/>
            <a:ext cx="4682837" cy="796636"/>
          </a:xfrm>
        </p:spPr>
        <p:txBody>
          <a:bodyPr/>
          <a:lstStyle>
            <a:lvl1pPr marL="0" indent="0" algn="l">
              <a:buNone/>
              <a:defRPr sz="2400" baseline="0">
                <a:solidFill>
                  <a:schemeClr val="bg1"/>
                </a:solidFill>
                <a:latin typeface="EC Square Sans Pro" panose="020B050604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name and department</a:t>
            </a:r>
            <a:endParaRPr lang="fr-BE" dirty="0"/>
          </a:p>
        </p:txBody>
      </p:sp>
      <p:sp>
        <p:nvSpPr>
          <p:cNvPr id="4" name="Date Placeholder 3"/>
          <p:cNvSpPr>
            <a:spLocks noGrp="1"/>
          </p:cNvSpPr>
          <p:nvPr>
            <p:ph type="dt" sz="half" idx="10"/>
          </p:nvPr>
        </p:nvSpPr>
        <p:spPr/>
        <p:txBody>
          <a:bodyPr/>
          <a:lstStyle/>
          <a:p>
            <a:fld id="{FB697B30-00A9-48F3-BB07-116452245B9E}" type="datetime1">
              <a:rPr lang="en-US" smtClean="0"/>
              <a:t>11/13/2023</a:t>
            </a:fld>
            <a:endParaRPr lang="fr-BE"/>
          </a:p>
        </p:txBody>
      </p:sp>
      <p:sp>
        <p:nvSpPr>
          <p:cNvPr id="5" name="Footer Placeholder 4"/>
          <p:cNvSpPr>
            <a:spLocks noGrp="1"/>
          </p:cNvSpPr>
          <p:nvPr>
            <p:ph type="ftr" sz="quarter" idx="11"/>
          </p:nvPr>
        </p:nvSpPr>
        <p:spPr/>
        <p:txBody>
          <a:bodyPr/>
          <a:lstStyle/>
          <a:p>
            <a:r>
              <a:rPr lang="sv-SE"/>
              <a:t>Stojan Sorčan, MVZI, NCP MSCA, 12. april 2023</a:t>
            </a:r>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39121067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038600" y="365125"/>
            <a:ext cx="7315199" cy="964911"/>
          </a:xfrm>
        </p:spPr>
        <p:txBody>
          <a:bodyPr/>
          <a:lstStyle>
            <a:lvl1pPr>
              <a:defRPr>
                <a:solidFill>
                  <a:srgbClr val="8D216B"/>
                </a:solidFill>
                <a:latin typeface="EC Square Sans Pro Medium" panose="020B0500000000020004" pitchFamily="34" charset="0"/>
              </a:defRPr>
            </a:lvl1pPr>
          </a:lstStyle>
          <a:p>
            <a:r>
              <a:rPr lang="en-US" dirty="0"/>
              <a:t>Click to edit Master title style</a:t>
            </a:r>
            <a:endParaRPr lang="fr-BE" dirty="0"/>
          </a:p>
        </p:txBody>
      </p:sp>
      <p:sp>
        <p:nvSpPr>
          <p:cNvPr id="3" name="Content Placeholder 2"/>
          <p:cNvSpPr>
            <a:spLocks noGrp="1"/>
          </p:cNvSpPr>
          <p:nvPr>
            <p:ph idx="1"/>
          </p:nvPr>
        </p:nvSpPr>
        <p:spPr>
          <a:xfrm>
            <a:off x="4038600" y="1468582"/>
            <a:ext cx="7315200" cy="4708381"/>
          </a:xfrm>
        </p:spPr>
        <p:txBody>
          <a:bodyPr/>
          <a:lstStyle>
            <a:lvl1pPr>
              <a:defRPr>
                <a:latin typeface="EC Square Sans Pro" panose="020B0506040000020004" pitchFamily="34" charset="0"/>
              </a:defRPr>
            </a:lvl1pPr>
            <a:lvl2pPr marL="685800" indent="-228600">
              <a:buFont typeface="Wingdings" panose="05000000000000000000" pitchFamily="2" charset="2"/>
              <a:buChar char="Ø"/>
              <a:defRPr>
                <a:latin typeface="EC Square Sans Pro" panose="020B0506040000020004" pitchFamily="34" charset="0"/>
              </a:defRPr>
            </a:lvl2pPr>
            <a:lvl3pPr marL="1143000" indent="-228600">
              <a:buFont typeface="Wingdings" panose="05000000000000000000" pitchFamily="2" charset="2"/>
              <a:buChar char="ü"/>
              <a:defRPr>
                <a:latin typeface="EC Square Sans Pro" panose="020B0506040000020004" pitchFamily="34" charset="0"/>
              </a:defRPr>
            </a:lvl3pPr>
            <a:lvl4pPr marL="1600200" indent="-228600">
              <a:buFont typeface="Courier New" panose="02070309020205020404" pitchFamily="49" charset="0"/>
              <a:buChar char="o"/>
              <a:defRPr>
                <a:latin typeface="EC Square Sans Pro" panose="020B0506040000020004" pitchFamily="34" charset="0"/>
              </a:defRPr>
            </a:lvl4pPr>
            <a:lvl5pPr>
              <a:defRPr>
                <a:latin typeface="EC Square Sans Pro" panose="020B050604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4" name="Date Placeholder 3"/>
          <p:cNvSpPr>
            <a:spLocks noGrp="1"/>
          </p:cNvSpPr>
          <p:nvPr>
            <p:ph type="dt" sz="half" idx="10"/>
          </p:nvPr>
        </p:nvSpPr>
        <p:spPr/>
        <p:txBody>
          <a:bodyPr/>
          <a:lstStyle/>
          <a:p>
            <a:fld id="{E01EE167-EAAD-42DF-B3C1-1AF51E2CCD9C}" type="datetime1">
              <a:rPr lang="en-US" smtClean="0"/>
              <a:t>11/13/2023</a:t>
            </a:fld>
            <a:endParaRPr lang="fr-BE"/>
          </a:p>
        </p:txBody>
      </p:sp>
      <p:sp>
        <p:nvSpPr>
          <p:cNvPr id="5" name="Footer Placeholder 4"/>
          <p:cNvSpPr>
            <a:spLocks noGrp="1"/>
          </p:cNvSpPr>
          <p:nvPr>
            <p:ph type="ftr" sz="quarter" idx="11"/>
          </p:nvPr>
        </p:nvSpPr>
        <p:spPr/>
        <p:txBody>
          <a:bodyPr/>
          <a:lstStyle/>
          <a:p>
            <a:r>
              <a:rPr lang="sv-SE"/>
              <a:t>Stojan Sorčan, MVZI, NCP MSCA, 12. april 2023</a:t>
            </a:r>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31480970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964911"/>
          </a:xfrm>
        </p:spPr>
        <p:txBody>
          <a:bodyPr/>
          <a:lstStyle>
            <a:lvl1pPr>
              <a:defRPr>
                <a:solidFill>
                  <a:srgbClr val="8D216B"/>
                </a:solidFill>
                <a:latin typeface="EC Square Sans Pro Medium" panose="020B0500000000020004" pitchFamily="34" charset="0"/>
              </a:defRPr>
            </a:lvl1pPr>
          </a:lstStyle>
          <a:p>
            <a:r>
              <a:rPr lang="en-US" dirty="0"/>
              <a:t>Click to edit Master title style</a:t>
            </a:r>
            <a:endParaRPr lang="fr-BE" dirty="0"/>
          </a:p>
        </p:txBody>
      </p:sp>
      <p:sp>
        <p:nvSpPr>
          <p:cNvPr id="3" name="Content Placeholder 2"/>
          <p:cNvSpPr>
            <a:spLocks noGrp="1"/>
          </p:cNvSpPr>
          <p:nvPr>
            <p:ph idx="1"/>
          </p:nvPr>
        </p:nvSpPr>
        <p:spPr>
          <a:xfrm>
            <a:off x="838200" y="1468582"/>
            <a:ext cx="10515600" cy="4708381"/>
          </a:xfrm>
        </p:spPr>
        <p:txBody>
          <a:bodyPr/>
          <a:lstStyle>
            <a:lvl1pPr>
              <a:defRPr>
                <a:latin typeface="EC Square Sans Pro" panose="020B0506040000020004" pitchFamily="34" charset="0"/>
              </a:defRPr>
            </a:lvl1pPr>
            <a:lvl2pPr marL="685800" indent="-228600">
              <a:buFont typeface="Wingdings" panose="05000000000000000000" pitchFamily="2" charset="2"/>
              <a:buChar char="Ø"/>
              <a:defRPr>
                <a:latin typeface="EC Square Sans Pro" panose="020B0506040000020004" pitchFamily="34" charset="0"/>
              </a:defRPr>
            </a:lvl2pPr>
            <a:lvl3pPr marL="1143000" indent="-228600">
              <a:buFont typeface="Wingdings" panose="05000000000000000000" pitchFamily="2" charset="2"/>
              <a:buChar char="ü"/>
              <a:defRPr>
                <a:latin typeface="EC Square Sans Pro" panose="020B0506040000020004" pitchFamily="34" charset="0"/>
              </a:defRPr>
            </a:lvl3pPr>
            <a:lvl4pPr marL="1600200" indent="-228600">
              <a:buFont typeface="Courier New" panose="02070309020205020404" pitchFamily="49" charset="0"/>
              <a:buChar char="o"/>
              <a:defRPr>
                <a:latin typeface="EC Square Sans Pro" panose="020B0506040000020004" pitchFamily="34" charset="0"/>
              </a:defRPr>
            </a:lvl4pPr>
            <a:lvl5pPr>
              <a:defRPr>
                <a:latin typeface="EC Square Sans Pro" panose="020B050604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4" name="Date Placeholder 3"/>
          <p:cNvSpPr>
            <a:spLocks noGrp="1"/>
          </p:cNvSpPr>
          <p:nvPr>
            <p:ph type="dt" sz="half" idx="10"/>
          </p:nvPr>
        </p:nvSpPr>
        <p:spPr/>
        <p:txBody>
          <a:bodyPr/>
          <a:lstStyle/>
          <a:p>
            <a:fld id="{EEE66A25-5FB4-47DC-89A8-75B993EFFFD2}" type="datetime1">
              <a:rPr lang="en-US" smtClean="0"/>
              <a:t>11/13/2023</a:t>
            </a:fld>
            <a:endParaRPr lang="fr-BE"/>
          </a:p>
        </p:txBody>
      </p:sp>
      <p:sp>
        <p:nvSpPr>
          <p:cNvPr id="5" name="Footer Placeholder 4"/>
          <p:cNvSpPr>
            <a:spLocks noGrp="1"/>
          </p:cNvSpPr>
          <p:nvPr>
            <p:ph type="ftr" sz="quarter" idx="11"/>
          </p:nvPr>
        </p:nvSpPr>
        <p:spPr/>
        <p:txBody>
          <a:bodyPr/>
          <a:lstStyle/>
          <a:p>
            <a:r>
              <a:rPr lang="sv-SE"/>
              <a:t>Stojan Sorčan, MVZI, NCP MSCA, 12. april 2023</a:t>
            </a:r>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40792161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964911"/>
          </a:xfrm>
        </p:spPr>
        <p:txBody>
          <a:bodyPr/>
          <a:lstStyle>
            <a:lvl1pPr>
              <a:defRPr b="0">
                <a:solidFill>
                  <a:srgbClr val="8D216B"/>
                </a:solidFill>
                <a:latin typeface="EC Square Sans Pro Medium" panose="020B0500000000020004" pitchFamily="34" charset="0"/>
              </a:defRPr>
            </a:lvl1pPr>
          </a:lstStyle>
          <a:p>
            <a:r>
              <a:rPr lang="en-US" dirty="0"/>
              <a:t>Click to edit Master title style</a:t>
            </a:r>
            <a:endParaRPr lang="fr-BE" dirty="0"/>
          </a:p>
        </p:txBody>
      </p:sp>
      <p:sp>
        <p:nvSpPr>
          <p:cNvPr id="3" name="Content Placeholder 2"/>
          <p:cNvSpPr>
            <a:spLocks noGrp="1"/>
          </p:cNvSpPr>
          <p:nvPr>
            <p:ph idx="1"/>
          </p:nvPr>
        </p:nvSpPr>
        <p:spPr>
          <a:xfrm>
            <a:off x="838200" y="1468582"/>
            <a:ext cx="10515600" cy="4708381"/>
          </a:xfrm>
        </p:spPr>
        <p:txBody>
          <a:bodyPr/>
          <a:lstStyle>
            <a:lvl1pPr>
              <a:defRPr>
                <a:latin typeface="EC Square Sans Pro" panose="020B0506040000020004" pitchFamily="34" charset="0"/>
              </a:defRPr>
            </a:lvl1pPr>
            <a:lvl2pPr marL="685800" indent="-228600">
              <a:buFont typeface="Wingdings" panose="05000000000000000000" pitchFamily="2" charset="2"/>
              <a:buChar char="Ø"/>
              <a:defRPr>
                <a:latin typeface="EC Square Sans Pro" panose="020B0506040000020004" pitchFamily="34" charset="0"/>
              </a:defRPr>
            </a:lvl2pPr>
            <a:lvl3pPr marL="1143000" indent="-228600">
              <a:buFont typeface="Wingdings" panose="05000000000000000000" pitchFamily="2" charset="2"/>
              <a:buChar char="ü"/>
              <a:defRPr>
                <a:latin typeface="EC Square Sans Pro" panose="020B0506040000020004" pitchFamily="34" charset="0"/>
              </a:defRPr>
            </a:lvl3pPr>
            <a:lvl4pPr marL="1600200" indent="-228600">
              <a:buFont typeface="Courier New" panose="02070309020205020404" pitchFamily="49" charset="0"/>
              <a:buChar char="o"/>
              <a:defRPr>
                <a:latin typeface="EC Square Sans Pro" panose="020B0506040000020004" pitchFamily="34" charset="0"/>
              </a:defRPr>
            </a:lvl4pPr>
            <a:lvl5pPr>
              <a:defRPr>
                <a:latin typeface="EC Square Sans Pro" panose="020B050604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4" name="Date Placeholder 3"/>
          <p:cNvSpPr>
            <a:spLocks noGrp="1"/>
          </p:cNvSpPr>
          <p:nvPr>
            <p:ph type="dt" sz="half" idx="10"/>
          </p:nvPr>
        </p:nvSpPr>
        <p:spPr/>
        <p:txBody>
          <a:bodyPr/>
          <a:lstStyle/>
          <a:p>
            <a:fld id="{3EDE3D96-499E-46AA-8967-E0DB419DE485}" type="datetime1">
              <a:rPr lang="en-US" smtClean="0"/>
              <a:t>11/13/2023</a:t>
            </a:fld>
            <a:endParaRPr lang="fr-BE"/>
          </a:p>
        </p:txBody>
      </p:sp>
      <p:sp>
        <p:nvSpPr>
          <p:cNvPr id="5" name="Footer Placeholder 4"/>
          <p:cNvSpPr>
            <a:spLocks noGrp="1"/>
          </p:cNvSpPr>
          <p:nvPr>
            <p:ph type="ftr" sz="quarter" idx="11"/>
          </p:nvPr>
        </p:nvSpPr>
        <p:spPr/>
        <p:txBody>
          <a:bodyPr/>
          <a:lstStyle/>
          <a:p>
            <a:r>
              <a:rPr lang="sv-SE"/>
              <a:t>Stojan Sorčan, MVZI, NCP MSCA, 12. april 2023</a:t>
            </a:r>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1501661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838200" y="2112182"/>
            <a:ext cx="10515600" cy="964911"/>
          </a:xfrm>
        </p:spPr>
        <p:txBody>
          <a:bodyPr/>
          <a:lstStyle>
            <a:lvl1pPr algn="ctr">
              <a:defRPr>
                <a:solidFill>
                  <a:srgbClr val="8D216B"/>
                </a:solidFill>
                <a:latin typeface="EC Square Sans Pro Medium" panose="020B0500000000020004" pitchFamily="34" charset="0"/>
              </a:defRPr>
            </a:lvl1pPr>
          </a:lstStyle>
          <a:p>
            <a:r>
              <a:rPr lang="en-US" dirty="0"/>
              <a:t>Thank you!</a:t>
            </a:r>
            <a:endParaRPr lang="fr-BE" dirty="0"/>
          </a:p>
        </p:txBody>
      </p:sp>
      <p:sp>
        <p:nvSpPr>
          <p:cNvPr id="10" name="Subtitle 2"/>
          <p:cNvSpPr txBox="1">
            <a:spLocks/>
          </p:cNvSpPr>
          <p:nvPr userDrawn="1"/>
        </p:nvSpPr>
        <p:spPr>
          <a:xfrm>
            <a:off x="2225964" y="5916080"/>
            <a:ext cx="7102764" cy="474727"/>
          </a:xfrm>
          <a:prstGeom prst="rect">
            <a:avLst/>
          </a:prstGeom>
        </p:spPr>
        <p:txBody>
          <a:bodyPr wrap="square" lIns="0" tIns="72000" rIns="0" bIns="72000" numCol="1" anchor="t" anchorCtr="0">
            <a:noAutofit/>
          </a:bodyPr>
          <a:lstStyle>
            <a:lvl1pPr marL="342900" indent="-342900" algn="l" rtl="0" eaLnBrk="1" fontAlgn="base" hangingPunct="1">
              <a:spcBef>
                <a:spcPct val="20000"/>
              </a:spcBef>
              <a:spcAft>
                <a:spcPct val="0"/>
              </a:spcAft>
              <a:buClr>
                <a:schemeClr val="bg1"/>
              </a:buClr>
              <a:buChar char="•"/>
              <a:defRPr sz="800" i="0">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lgn="just">
              <a:buNone/>
            </a:pPr>
            <a:r>
              <a:rPr lang="en-US" sz="800" b="1" kern="0" dirty="0">
                <a:solidFill>
                  <a:schemeClr val="tx1"/>
                </a:solidFill>
                <a:latin typeface="EC Square Sans Pro" panose="020B0506040000020004" pitchFamily="34" charset="0"/>
              </a:rPr>
              <a:t>© European Union 2021</a:t>
            </a:r>
          </a:p>
          <a:p>
            <a:pPr marL="0" indent="0" algn="just">
              <a:buNone/>
            </a:pPr>
            <a:r>
              <a:rPr lang="en-US" sz="700" b="0" kern="0" dirty="0">
                <a:solidFill>
                  <a:schemeClr val="tx1"/>
                </a:solidFill>
                <a:latin typeface="EC Square Sans Pro" panose="020B0506040000020004" pitchFamily="34" charset="0"/>
              </a:rPr>
              <a:t>Unless otherwise noted the reuse of this presentation is </a:t>
            </a:r>
            <a:r>
              <a:rPr lang="en-US" sz="700" b="0" kern="0" dirty="0" err="1">
                <a:solidFill>
                  <a:schemeClr val="tx1"/>
                </a:solidFill>
                <a:latin typeface="EC Square Sans Pro" panose="020B0506040000020004" pitchFamily="34" charset="0"/>
              </a:rPr>
              <a:t>authorised</a:t>
            </a:r>
            <a:r>
              <a:rPr lang="en-US" sz="700" b="0" kern="0" dirty="0">
                <a:solidFill>
                  <a:schemeClr val="tx1"/>
                </a:solidFill>
                <a:latin typeface="EC Square Sans Pro" panose="020B0506040000020004" pitchFamily="34" charset="0"/>
              </a:rPr>
              <a:t> under the </a:t>
            </a:r>
            <a:r>
              <a:rPr lang="en-US" sz="700" b="0" u="sng" kern="0" dirty="0">
                <a:solidFill>
                  <a:schemeClr val="tx1"/>
                </a:solidFill>
                <a:latin typeface="EC Square Sans Pro" panose="020B0506040000020004" pitchFamily="34" charset="0"/>
              </a:rPr>
              <a:t>CC BY 4.0</a:t>
            </a:r>
            <a:r>
              <a:rPr lang="en-US" sz="700" b="1" kern="0" dirty="0">
                <a:solidFill>
                  <a:schemeClr val="tx1"/>
                </a:solidFill>
                <a:latin typeface="EC Square Sans Pro" panose="020B0506040000020004" pitchFamily="34" charset="0"/>
              </a:rPr>
              <a:t>  </a:t>
            </a:r>
            <a:r>
              <a:rPr lang="en-US" sz="700" b="0" kern="0" dirty="0">
                <a:solidFill>
                  <a:schemeClr val="tx1"/>
                </a:solidFill>
                <a:latin typeface="EC Square Sans Pro" panose="020B0506040000020004" pitchFamily="34" charset="0"/>
              </a:rPr>
              <a:t>license. For any use or reproduction of elements that are not owned by the EU, permission may need to be sought directly from the respective right holders. </a:t>
            </a:r>
            <a:r>
              <a:rPr lang="en-GB" sz="700" kern="0" dirty="0">
                <a:solidFill>
                  <a:schemeClr val="tx1"/>
                </a:solidFill>
                <a:latin typeface="EC Square Sans Pro" panose="020B0506040000020004" pitchFamily="34" charset="0"/>
              </a:rPr>
              <a:t>Image sources: iStockphoto.com/</a:t>
            </a:r>
            <a:r>
              <a:rPr lang="en-GB" sz="700" kern="0" dirty="0" err="1">
                <a:solidFill>
                  <a:schemeClr val="tx1"/>
                </a:solidFill>
                <a:latin typeface="EC Square Sans Pro" panose="020B0506040000020004" pitchFamily="34" charset="0"/>
              </a:rPr>
              <a:t>Unsplash</a:t>
            </a:r>
            <a:r>
              <a:rPr lang="en-US" sz="700" kern="0" baseline="0" dirty="0">
                <a:solidFill>
                  <a:schemeClr val="tx1"/>
                </a:solidFill>
                <a:latin typeface="EC Square Sans Pro" panose="020B0506040000020004" pitchFamily="34" charset="0"/>
              </a:rPr>
              <a:t> </a:t>
            </a:r>
            <a:endParaRPr lang="en-GB" sz="700" kern="0" dirty="0">
              <a:solidFill>
                <a:schemeClr val="tx1"/>
              </a:solidFill>
              <a:latin typeface="EC Square Sans Pro" panose="020B0506040000020004" pitchFamily="34"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9200" y="5994400"/>
            <a:ext cx="894381" cy="314920"/>
          </a:xfrm>
          <a:prstGeom prst="rect">
            <a:avLst/>
          </a:prstGeom>
        </p:spPr>
      </p:pic>
    </p:spTree>
    <p:extLst>
      <p:ext uri="{BB962C8B-B14F-4D97-AF65-F5344CB8AC3E}">
        <p14:creationId xmlns:p14="http://schemas.microsoft.com/office/powerpoint/2010/main" val="1170135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9" name="Rectangle 8"/>
          <p:cNvSpPr>
            <a:spLocks noChangeAspect="1"/>
          </p:cNvSpPr>
          <p:nvPr/>
        </p:nvSpPr>
        <p:spPr>
          <a:xfrm>
            <a:off x="447817" y="5141974"/>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5262296"/>
            <a:ext cx="4909445" cy="689514"/>
          </a:xfrm>
        </p:spPr>
        <p:txBody>
          <a:bodyPr anchor="ctr"/>
          <a:lstStyle>
            <a:lvl1pPr algn="l">
              <a:defRPr sz="2000" b="0">
                <a:solidFill>
                  <a:schemeClr val="accent1">
                    <a:lumMod val="75000"/>
                    <a:lumOff val="25000"/>
                  </a:schemeClr>
                </a:solidFill>
              </a:defRPr>
            </a:lvl1pPr>
          </a:lstStyle>
          <a:p>
            <a:r>
              <a:rPr lang="sl-SI"/>
              <a:t>Uredite slog naslova matrice</a:t>
            </a:r>
            <a:endParaRPr lang="en-US" dirty="0"/>
          </a:p>
        </p:txBody>
      </p:sp>
      <p:sp>
        <p:nvSpPr>
          <p:cNvPr id="3" name="Content Placeholder 2"/>
          <p:cNvSpPr>
            <a:spLocks noGrp="1"/>
          </p:cNvSpPr>
          <p:nvPr>
            <p:ph idx="1"/>
          </p:nvPr>
        </p:nvSpPr>
        <p:spPr>
          <a:xfrm>
            <a:off x="447817" y="601200"/>
            <a:ext cx="11292840" cy="4204800"/>
          </a:xfrm>
        </p:spPr>
        <p:txBody>
          <a:bodyPr anchor="ctr">
            <a:normAutofit/>
          </a:bodyPr>
          <a:lstStyle>
            <a:lvl1pPr>
              <a:defRPr sz="2000">
                <a:solidFill>
                  <a:schemeClr val="tx2"/>
                </a:solidFill>
              </a:defRPr>
            </a:lvl1pPr>
            <a:lvl2pPr>
              <a:defRPr sz="1799">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5740824" y="5262297"/>
            <a:ext cx="5869987" cy="689515"/>
          </a:xfrm>
        </p:spPr>
        <p:txBody>
          <a:bodyPr anchor="ctr">
            <a:normAutofit/>
          </a:bodyPr>
          <a:lstStyle>
            <a:lvl1pPr marL="0" indent="0" algn="r">
              <a:buNone/>
              <a:defRPr sz="1100">
                <a:solidFill>
                  <a:schemeClr val="bg1"/>
                </a:solidFill>
              </a:defRPr>
            </a:lvl1pPr>
            <a:lvl2pPr marL="457179" indent="0">
              <a:buNone/>
              <a:defRPr sz="1100"/>
            </a:lvl2pPr>
            <a:lvl3pPr marL="914359" indent="0">
              <a:buNone/>
              <a:defRPr sz="1000"/>
            </a:lvl3pPr>
            <a:lvl4pPr marL="1371538" indent="0">
              <a:buNone/>
              <a:defRPr sz="900"/>
            </a:lvl4pPr>
            <a:lvl5pPr marL="1828718" indent="0">
              <a:buNone/>
              <a:defRPr sz="900"/>
            </a:lvl5pPr>
            <a:lvl6pPr marL="2285897" indent="0">
              <a:buNone/>
              <a:defRPr sz="900"/>
            </a:lvl6pPr>
            <a:lvl7pPr marL="2743077" indent="0">
              <a:buNone/>
              <a:defRPr sz="900"/>
            </a:lvl7pPr>
            <a:lvl8pPr marL="3200255" indent="0">
              <a:buNone/>
              <a:defRPr sz="900"/>
            </a:lvl8pPr>
            <a:lvl9pPr marL="3657434"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defTabSz="457179">
              <a:defRPr/>
            </a:pPr>
            <a:fld id="{DC3ECD0B-D188-4A4A-A0D1-6E28B03EF9A6}" type="datetime1">
              <a:rPr lang="en-US" smtClean="0">
                <a:solidFill>
                  <a:srgbClr val="1A3260">
                    <a:lumMod val="75000"/>
                    <a:lumOff val="25000"/>
                  </a:srgbClr>
                </a:solidFill>
              </a:rPr>
              <a:t>11/13/2023</a:t>
            </a:fld>
            <a:endParaRPr lang="en-US" dirty="0">
              <a:solidFill>
                <a:srgbClr val="1A3260">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defTabSz="457179">
              <a:defRPr/>
            </a:pPr>
            <a:r>
              <a:rPr lang="sv-SE">
                <a:solidFill>
                  <a:srgbClr val="1A3260">
                    <a:lumMod val="75000"/>
                    <a:lumOff val="25000"/>
                  </a:srgbClr>
                </a:solidFill>
              </a:rPr>
              <a:t>Stojan Sorčan, MVZI, NCP MSCA, 12. april 2023</a:t>
            </a:r>
            <a:endParaRPr lang="en-US" dirty="0">
              <a:solidFill>
                <a:srgbClr val="1A3260">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defTabSz="457179">
              <a:defRPr/>
            </a:pPr>
            <a:fld id="{D57F1E4F-1CFF-5643-939E-217C01CDF565}" type="slidenum">
              <a:rPr lang="en-US" smtClean="0">
                <a:solidFill>
                  <a:srgbClr val="1A3260">
                    <a:lumMod val="75000"/>
                    <a:lumOff val="25000"/>
                  </a:srgbClr>
                </a:solidFill>
              </a:rPr>
              <a:pPr defTabSz="457179">
                <a:defRPr/>
              </a:pPr>
              <a:t>‹#›</a:t>
            </a:fld>
            <a:endParaRPr lang="en-US" dirty="0">
              <a:solidFill>
                <a:srgbClr val="1A3260">
                  <a:lumMod val="75000"/>
                  <a:lumOff val="25000"/>
                </a:srgbClr>
              </a:solidFill>
            </a:endParaRPr>
          </a:p>
        </p:txBody>
      </p:sp>
    </p:spTree>
    <p:extLst>
      <p:ext uri="{BB962C8B-B14F-4D97-AF65-F5344CB8AC3E}">
        <p14:creationId xmlns:p14="http://schemas.microsoft.com/office/powerpoint/2010/main" val="16493609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B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13CB10-31F4-4A89-AAF1-74210AC05C03}" type="datetime1">
              <a:rPr lang="en-US" smtClean="0"/>
              <a:t>11/13/2023</a:t>
            </a:fld>
            <a:endParaRPr lang="fr-BE"/>
          </a:p>
        </p:txBody>
      </p:sp>
      <p:sp>
        <p:nvSpPr>
          <p:cNvPr id="5" name="Footer Placeholder 4"/>
          <p:cNvSpPr>
            <a:spLocks noGrp="1"/>
          </p:cNvSpPr>
          <p:nvPr>
            <p:ph type="ftr" sz="quarter" idx="11"/>
          </p:nvPr>
        </p:nvSpPr>
        <p:spPr/>
        <p:txBody>
          <a:bodyPr/>
          <a:lstStyle/>
          <a:p>
            <a:r>
              <a:rPr lang="sv-SE"/>
              <a:t>Stojan Sorčan, MVZI, NCP MSCA, 12. april 2023</a:t>
            </a:r>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35275748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88095068-C36A-44CC-9941-53E6C049EAB6}" type="datetime1">
              <a:rPr lang="en-US" smtClean="0"/>
              <a:t>11/13/2023</a:t>
            </a:fld>
            <a:endParaRPr lang="fr-BE"/>
          </a:p>
        </p:txBody>
      </p:sp>
      <p:sp>
        <p:nvSpPr>
          <p:cNvPr id="6" name="Footer Placeholder 5"/>
          <p:cNvSpPr>
            <a:spLocks noGrp="1"/>
          </p:cNvSpPr>
          <p:nvPr>
            <p:ph type="ftr" sz="quarter" idx="11"/>
          </p:nvPr>
        </p:nvSpPr>
        <p:spPr/>
        <p:txBody>
          <a:bodyPr/>
          <a:lstStyle/>
          <a:p>
            <a:r>
              <a:rPr lang="sv-SE"/>
              <a:t>Stojan Sorčan, MVZI, NCP MSCA, 12. april 2023</a:t>
            </a:r>
            <a:endParaRPr lang="fr-BE"/>
          </a:p>
        </p:txBody>
      </p:sp>
      <p:sp>
        <p:nvSpPr>
          <p:cNvPr id="7" name="Slide Number Placeholder 6"/>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25276298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F493DAC0-BEF0-451F-B0D0-9BA90E62388C}" type="datetime1">
              <a:rPr lang="en-US" smtClean="0"/>
              <a:t>11/13/2023</a:t>
            </a:fld>
            <a:endParaRPr lang="fr-BE"/>
          </a:p>
        </p:txBody>
      </p:sp>
      <p:sp>
        <p:nvSpPr>
          <p:cNvPr id="8" name="Footer Placeholder 7"/>
          <p:cNvSpPr>
            <a:spLocks noGrp="1"/>
          </p:cNvSpPr>
          <p:nvPr>
            <p:ph type="ftr" sz="quarter" idx="11"/>
          </p:nvPr>
        </p:nvSpPr>
        <p:spPr/>
        <p:txBody>
          <a:bodyPr/>
          <a:lstStyle/>
          <a:p>
            <a:r>
              <a:rPr lang="sv-SE"/>
              <a:t>Stojan Sorčan, MVZI, NCP MSCA, 12. april 2023</a:t>
            </a:r>
            <a:endParaRPr lang="fr-BE"/>
          </a:p>
        </p:txBody>
      </p:sp>
      <p:sp>
        <p:nvSpPr>
          <p:cNvPr id="9" name="Slide Number Placeholder 8"/>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280856722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18236EFD-7F68-43A5-AF63-CB0981ABE91E}" type="datetime1">
              <a:rPr lang="en-US" smtClean="0"/>
              <a:t>11/13/2023</a:t>
            </a:fld>
            <a:endParaRPr lang="fr-BE"/>
          </a:p>
        </p:txBody>
      </p:sp>
      <p:sp>
        <p:nvSpPr>
          <p:cNvPr id="4" name="Footer Placeholder 3"/>
          <p:cNvSpPr>
            <a:spLocks noGrp="1"/>
          </p:cNvSpPr>
          <p:nvPr>
            <p:ph type="ftr" sz="quarter" idx="11"/>
          </p:nvPr>
        </p:nvSpPr>
        <p:spPr/>
        <p:txBody>
          <a:bodyPr/>
          <a:lstStyle/>
          <a:p>
            <a:r>
              <a:rPr lang="sv-SE"/>
              <a:t>Stojan Sorčan, MVZI, NCP MSCA, 12. april 2023</a:t>
            </a:r>
            <a:endParaRPr lang="fr-BE"/>
          </a:p>
        </p:txBody>
      </p:sp>
      <p:sp>
        <p:nvSpPr>
          <p:cNvPr id="5" name="Slide Number Placeholder 4"/>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28434117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D37955-16A1-4B74-A6C4-976266B980F3}" type="datetime1">
              <a:rPr lang="en-US" smtClean="0"/>
              <a:t>11/13/2023</a:t>
            </a:fld>
            <a:endParaRPr lang="fr-BE"/>
          </a:p>
        </p:txBody>
      </p:sp>
      <p:sp>
        <p:nvSpPr>
          <p:cNvPr id="3" name="Footer Placeholder 2"/>
          <p:cNvSpPr>
            <a:spLocks noGrp="1"/>
          </p:cNvSpPr>
          <p:nvPr>
            <p:ph type="ftr" sz="quarter" idx="11"/>
          </p:nvPr>
        </p:nvSpPr>
        <p:spPr/>
        <p:txBody>
          <a:bodyPr/>
          <a:lstStyle/>
          <a:p>
            <a:r>
              <a:rPr lang="sv-SE"/>
              <a:t>Stojan Sorčan, MVZI, NCP MSCA, 12. april 2023</a:t>
            </a:r>
            <a:endParaRPr lang="fr-BE"/>
          </a:p>
        </p:txBody>
      </p:sp>
      <p:sp>
        <p:nvSpPr>
          <p:cNvPr id="4" name="Slide Number Placeholder 3"/>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40734182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AA13E9-02F2-4C79-8BAE-C07D2350AA34}" type="datetime1">
              <a:rPr lang="en-US" smtClean="0"/>
              <a:t>11/13/2023</a:t>
            </a:fld>
            <a:endParaRPr lang="fr-BE"/>
          </a:p>
        </p:txBody>
      </p:sp>
      <p:sp>
        <p:nvSpPr>
          <p:cNvPr id="6" name="Footer Placeholder 5"/>
          <p:cNvSpPr>
            <a:spLocks noGrp="1"/>
          </p:cNvSpPr>
          <p:nvPr>
            <p:ph type="ftr" sz="quarter" idx="11"/>
          </p:nvPr>
        </p:nvSpPr>
        <p:spPr/>
        <p:txBody>
          <a:bodyPr/>
          <a:lstStyle/>
          <a:p>
            <a:r>
              <a:rPr lang="sv-SE"/>
              <a:t>Stojan Sorčan, MVZI, NCP MSCA, 12. april 2023</a:t>
            </a:r>
            <a:endParaRPr lang="fr-BE"/>
          </a:p>
        </p:txBody>
      </p:sp>
      <p:sp>
        <p:nvSpPr>
          <p:cNvPr id="7" name="Slide Number Placeholder 6"/>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8840707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43FB5D-337E-4A6E-8CA6-BB799C57504B}" type="datetime1">
              <a:rPr lang="en-US" smtClean="0"/>
              <a:t>11/13/2023</a:t>
            </a:fld>
            <a:endParaRPr lang="fr-BE"/>
          </a:p>
        </p:txBody>
      </p:sp>
      <p:sp>
        <p:nvSpPr>
          <p:cNvPr id="6" name="Footer Placeholder 5"/>
          <p:cNvSpPr>
            <a:spLocks noGrp="1"/>
          </p:cNvSpPr>
          <p:nvPr>
            <p:ph type="ftr" sz="quarter" idx="11"/>
          </p:nvPr>
        </p:nvSpPr>
        <p:spPr/>
        <p:txBody>
          <a:bodyPr/>
          <a:lstStyle/>
          <a:p>
            <a:r>
              <a:rPr lang="sv-SE"/>
              <a:t>Stojan Sorčan, MVZI, NCP MSCA, 12. april 2023</a:t>
            </a:r>
            <a:endParaRPr lang="fr-BE"/>
          </a:p>
        </p:txBody>
      </p:sp>
      <p:sp>
        <p:nvSpPr>
          <p:cNvPr id="7" name="Slide Number Placeholder 6"/>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40096131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3A977B60-8817-40F5-B957-6916CF9C639A}" type="datetime1">
              <a:rPr lang="en-US" smtClean="0"/>
              <a:t>11/13/2023</a:t>
            </a:fld>
            <a:endParaRPr lang="fr-BE"/>
          </a:p>
        </p:txBody>
      </p:sp>
      <p:sp>
        <p:nvSpPr>
          <p:cNvPr id="5" name="Footer Placeholder 4"/>
          <p:cNvSpPr>
            <a:spLocks noGrp="1"/>
          </p:cNvSpPr>
          <p:nvPr>
            <p:ph type="ftr" sz="quarter" idx="11"/>
          </p:nvPr>
        </p:nvSpPr>
        <p:spPr/>
        <p:txBody>
          <a:bodyPr/>
          <a:lstStyle/>
          <a:p>
            <a:r>
              <a:rPr lang="sv-SE"/>
              <a:t>Stojan Sorčan, MVZI, NCP MSCA, 12. april 2023</a:t>
            </a:r>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18778940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E3487059-5359-4901-BFA0-108425D1BF75}" type="datetime1">
              <a:rPr lang="en-US" smtClean="0"/>
              <a:t>11/13/2023</a:t>
            </a:fld>
            <a:endParaRPr lang="fr-BE"/>
          </a:p>
        </p:txBody>
      </p:sp>
      <p:sp>
        <p:nvSpPr>
          <p:cNvPr id="5" name="Footer Placeholder 4"/>
          <p:cNvSpPr>
            <a:spLocks noGrp="1"/>
          </p:cNvSpPr>
          <p:nvPr>
            <p:ph type="ftr" sz="quarter" idx="11"/>
          </p:nvPr>
        </p:nvSpPr>
        <p:spPr/>
        <p:txBody>
          <a:bodyPr/>
          <a:lstStyle/>
          <a:p>
            <a:r>
              <a:rPr lang="sv-SE"/>
              <a:t>Stojan Sorčan, MVZI, NCP MSCA, 12. april 2023</a:t>
            </a:r>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27970325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Naslovni diapozitiv 1">
    <p:spTree>
      <p:nvGrpSpPr>
        <p:cNvPr id="1" name=""/>
        <p:cNvGrpSpPr/>
        <p:nvPr/>
      </p:nvGrpSpPr>
      <p:grpSpPr>
        <a:xfrm>
          <a:off x="0" y="0"/>
          <a:ext cx="0" cy="0"/>
          <a:chOff x="0" y="0"/>
          <a:chExt cx="0" cy="0"/>
        </a:xfrm>
      </p:grpSpPr>
      <p:sp>
        <p:nvSpPr>
          <p:cNvPr id="3" name="Označba mesta datuma 2">
            <a:extLst>
              <a:ext uri="{FF2B5EF4-FFF2-40B4-BE49-F238E27FC236}">
                <a16:creationId xmlns:a16="http://schemas.microsoft.com/office/drawing/2014/main" id="{0422A9D4-3B69-CA84-6A4E-0F20819D7BFA}"/>
              </a:ext>
            </a:extLst>
          </p:cNvPr>
          <p:cNvSpPr>
            <a:spLocks noGrp="1"/>
          </p:cNvSpPr>
          <p:nvPr>
            <p:ph type="dt" sz="half" idx="10"/>
          </p:nvPr>
        </p:nvSpPr>
        <p:spPr/>
        <p:txBody>
          <a:bodyPr/>
          <a:lstStyle/>
          <a:p>
            <a:fld id="{B61BEF0D-F0BB-DE4B-95CE-6DB70DBA9567}" type="datetimeFigureOut">
              <a:rPr lang="en-US" smtClean="0"/>
              <a:pPr/>
              <a:t>11/13/2023</a:t>
            </a:fld>
            <a:endParaRPr lang="en-US" dirty="0"/>
          </a:p>
        </p:txBody>
      </p:sp>
      <p:sp>
        <p:nvSpPr>
          <p:cNvPr id="5" name="Podnaslov 2">
            <a:extLst>
              <a:ext uri="{FF2B5EF4-FFF2-40B4-BE49-F238E27FC236}">
                <a16:creationId xmlns:a16="http://schemas.microsoft.com/office/drawing/2014/main" id="{5FC18F57-5631-81A8-7E53-EED99880260C}"/>
              </a:ext>
            </a:extLst>
          </p:cNvPr>
          <p:cNvSpPr txBox="1">
            <a:spLocks/>
          </p:cNvSpPr>
          <p:nvPr userDrawn="1"/>
        </p:nvSpPr>
        <p:spPr>
          <a:xfrm>
            <a:off x="466583" y="5365914"/>
            <a:ext cx="11303226" cy="1013621"/>
          </a:xfrm>
          <a:prstGeom prst="rect">
            <a:avLst/>
          </a:prstGeom>
          <a:solidFill>
            <a:schemeClr val="bg1"/>
          </a:solidFill>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endParaRPr lang="sl-SI" dirty="0">
              <a:solidFill>
                <a:schemeClr val="bg1">
                  <a:lumMod val="50000"/>
                </a:schemeClr>
              </a:solidFill>
            </a:endParaRPr>
          </a:p>
        </p:txBody>
      </p:sp>
      <p:pic>
        <p:nvPicPr>
          <p:cNvPr id="6" name="Slika 5">
            <a:extLst>
              <a:ext uri="{FF2B5EF4-FFF2-40B4-BE49-F238E27FC236}">
                <a16:creationId xmlns:a16="http://schemas.microsoft.com/office/drawing/2014/main" id="{2F26472A-C9DE-FABD-1D3E-B3BE75ED85E9}"/>
              </a:ext>
            </a:extLst>
          </p:cNvPr>
          <p:cNvPicPr>
            <a:picLocks noChangeAspect="1"/>
          </p:cNvPicPr>
          <p:nvPr userDrawn="1"/>
        </p:nvPicPr>
        <p:blipFill>
          <a:blip r:embed="rId2"/>
          <a:stretch>
            <a:fillRect/>
          </a:stretch>
        </p:blipFill>
        <p:spPr>
          <a:xfrm>
            <a:off x="10833170" y="6152876"/>
            <a:ext cx="1117460" cy="393651"/>
          </a:xfrm>
          <a:prstGeom prst="rect">
            <a:avLst/>
          </a:prstGeom>
        </p:spPr>
      </p:pic>
      <p:sp>
        <p:nvSpPr>
          <p:cNvPr id="7" name="PoljeZBesedilom 6">
            <a:extLst>
              <a:ext uri="{FF2B5EF4-FFF2-40B4-BE49-F238E27FC236}">
                <a16:creationId xmlns:a16="http://schemas.microsoft.com/office/drawing/2014/main" id="{199772AD-7AC9-4455-9E04-2611C0109AEA}"/>
              </a:ext>
            </a:extLst>
          </p:cNvPr>
          <p:cNvSpPr txBox="1"/>
          <p:nvPr userDrawn="1"/>
        </p:nvSpPr>
        <p:spPr>
          <a:xfrm>
            <a:off x="9391482" y="6546527"/>
            <a:ext cx="2800517" cy="246221"/>
          </a:xfrm>
          <a:prstGeom prst="rect">
            <a:avLst/>
          </a:prstGeom>
          <a:noFill/>
        </p:spPr>
        <p:txBody>
          <a:bodyPr wrap="square">
            <a:spAutoFit/>
          </a:bodyPr>
          <a:lstStyle/>
          <a:p>
            <a:r>
              <a:rPr lang="pl-PL" sz="1000" dirty="0">
                <a:solidFill>
                  <a:schemeClr val="tx1">
                    <a:lumMod val="50000"/>
                    <a:lumOff val="50000"/>
                  </a:schemeClr>
                </a:solidFill>
                <a:hlinkClick r:id="rId3"/>
              </a:rPr>
              <a:t>Priznanje avtorstva 4.0 Mednarodna (CC BY 4.0)</a:t>
            </a:r>
            <a:endParaRPr lang="en-GB" sz="1000" dirty="0">
              <a:solidFill>
                <a:schemeClr val="tx1">
                  <a:lumMod val="50000"/>
                  <a:lumOff val="50000"/>
                </a:schemeClr>
              </a:solidFill>
            </a:endParaRPr>
          </a:p>
        </p:txBody>
      </p:sp>
      <p:sp>
        <p:nvSpPr>
          <p:cNvPr id="9" name="Naslov 1">
            <a:extLst>
              <a:ext uri="{FF2B5EF4-FFF2-40B4-BE49-F238E27FC236}">
                <a16:creationId xmlns:a16="http://schemas.microsoft.com/office/drawing/2014/main" id="{3C97DA18-9A3F-8E25-20DE-A1A525ED94D9}"/>
              </a:ext>
            </a:extLst>
          </p:cNvPr>
          <p:cNvSpPr txBox="1">
            <a:spLocks/>
          </p:cNvSpPr>
          <p:nvPr userDrawn="1"/>
        </p:nvSpPr>
        <p:spPr>
          <a:xfrm>
            <a:off x="1919371" y="4565371"/>
            <a:ext cx="8800933" cy="1189554"/>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sz="2000" dirty="0">
              <a:solidFill>
                <a:schemeClr val="bg1">
                  <a:lumMod val="50000"/>
                </a:schemeClr>
              </a:solidFill>
            </a:endParaRPr>
          </a:p>
        </p:txBody>
      </p:sp>
      <p:sp>
        <p:nvSpPr>
          <p:cNvPr id="18" name="Označba mesta besedila 17">
            <a:extLst>
              <a:ext uri="{FF2B5EF4-FFF2-40B4-BE49-F238E27FC236}">
                <a16:creationId xmlns:a16="http://schemas.microsoft.com/office/drawing/2014/main" id="{7CF759E1-0EC3-2AB3-4A3D-3377B21F7D90}"/>
              </a:ext>
            </a:extLst>
          </p:cNvPr>
          <p:cNvSpPr>
            <a:spLocks noGrp="1"/>
          </p:cNvSpPr>
          <p:nvPr>
            <p:ph type="body" sz="quarter" idx="11" hasCustomPrompt="1"/>
          </p:nvPr>
        </p:nvSpPr>
        <p:spPr>
          <a:xfrm>
            <a:off x="733425" y="2752725"/>
            <a:ext cx="11036300" cy="1390650"/>
          </a:xfrm>
          <a:solidFill>
            <a:schemeClr val="bg1">
              <a:lumMod val="65000"/>
            </a:schemeClr>
          </a:solidFill>
          <a:ln>
            <a:solidFill>
              <a:schemeClr val="bg1">
                <a:lumMod val="65000"/>
              </a:schemeClr>
            </a:solidFill>
          </a:ln>
        </p:spPr>
        <p:txBody>
          <a:bodyPr/>
          <a:lstStyle>
            <a:lvl1pPr marL="0" indent="0" algn="ctr">
              <a:buNone/>
              <a:defRPr sz="2500" b="1">
                <a:solidFill>
                  <a:schemeClr val="bg1"/>
                </a:solidFill>
              </a:defRPr>
            </a:lvl1pPr>
            <a:lvl2pPr marL="324000" indent="0">
              <a:buNone/>
              <a:defRPr/>
            </a:lvl2pPr>
          </a:lstStyle>
          <a:p>
            <a:pPr lvl="0"/>
            <a:r>
              <a:rPr lang="sl-SI" dirty="0"/>
              <a:t>NASLOV</a:t>
            </a:r>
          </a:p>
        </p:txBody>
      </p:sp>
      <p:sp>
        <p:nvSpPr>
          <p:cNvPr id="19" name="Označba mesta besedila 17">
            <a:extLst>
              <a:ext uri="{FF2B5EF4-FFF2-40B4-BE49-F238E27FC236}">
                <a16:creationId xmlns:a16="http://schemas.microsoft.com/office/drawing/2014/main" id="{7050D5B5-8BDC-163F-AE17-2096B6CB87A4}"/>
              </a:ext>
            </a:extLst>
          </p:cNvPr>
          <p:cNvSpPr>
            <a:spLocks noGrp="1"/>
          </p:cNvSpPr>
          <p:nvPr>
            <p:ph type="body" sz="quarter" idx="12" hasCustomPrompt="1"/>
          </p:nvPr>
        </p:nvSpPr>
        <p:spPr>
          <a:xfrm>
            <a:off x="733257" y="4605197"/>
            <a:ext cx="10877550" cy="1187450"/>
          </a:xfrm>
          <a:solidFill>
            <a:schemeClr val="bg1"/>
          </a:solidFill>
          <a:ln>
            <a:solidFill>
              <a:schemeClr val="bg1"/>
            </a:solidFill>
          </a:ln>
        </p:spPr>
        <p:txBody>
          <a:bodyPr>
            <a:normAutofit/>
          </a:bodyPr>
          <a:lstStyle>
            <a:lvl1pPr marL="0" indent="0" algn="ctr">
              <a:buNone/>
              <a:defRPr sz="2000" b="0">
                <a:solidFill>
                  <a:schemeClr val="bg1">
                    <a:lumMod val="50000"/>
                  </a:schemeClr>
                </a:solidFill>
              </a:defRPr>
            </a:lvl1pPr>
            <a:lvl2pPr marL="324000" indent="0">
              <a:buNone/>
              <a:defRPr/>
            </a:lvl2pPr>
          </a:lstStyle>
          <a:p>
            <a:pPr lvl="0"/>
            <a:r>
              <a:rPr lang="sl-SI" dirty="0"/>
              <a:t>IME PRIIMEK</a:t>
            </a:r>
          </a:p>
          <a:p>
            <a:pPr lvl="0"/>
            <a:r>
              <a:rPr lang="sl-SI" dirty="0"/>
              <a:t>KRAJ, DATUM</a:t>
            </a:r>
          </a:p>
        </p:txBody>
      </p:sp>
      <p:sp>
        <p:nvSpPr>
          <p:cNvPr id="22" name="Označba mesta besedila 21">
            <a:extLst>
              <a:ext uri="{FF2B5EF4-FFF2-40B4-BE49-F238E27FC236}">
                <a16:creationId xmlns:a16="http://schemas.microsoft.com/office/drawing/2014/main" id="{2E15DE23-A78F-B98E-DB41-FD2AC0A910C5}"/>
              </a:ext>
            </a:extLst>
          </p:cNvPr>
          <p:cNvSpPr>
            <a:spLocks noGrp="1"/>
          </p:cNvSpPr>
          <p:nvPr>
            <p:ph type="body" sz="quarter" idx="13"/>
          </p:nvPr>
        </p:nvSpPr>
        <p:spPr>
          <a:xfrm>
            <a:off x="2857500" y="657225"/>
            <a:ext cx="8912225" cy="873125"/>
          </a:xfrm>
        </p:spPr>
        <p:txBody>
          <a:bodyPr/>
          <a:lstStyle>
            <a:lvl1pPr marL="0" indent="0">
              <a:buNone/>
              <a:defRPr/>
            </a:lvl1pPr>
            <a:lvl2pPr marL="324000" indent="0">
              <a:buNone/>
              <a:defRPr/>
            </a:lvl2pPr>
          </a:lstStyle>
          <a:p>
            <a:pPr lvl="0"/>
            <a:r>
              <a:rPr lang="sl-SI" dirty="0"/>
              <a:t>Kliknite za urejanje slogov besedila matrice</a:t>
            </a:r>
          </a:p>
        </p:txBody>
      </p:sp>
    </p:spTree>
    <p:extLst>
      <p:ext uri="{BB962C8B-B14F-4D97-AF65-F5344CB8AC3E}">
        <p14:creationId xmlns:p14="http://schemas.microsoft.com/office/powerpoint/2010/main" val="2945313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581194" y="4693389"/>
            <a:ext cx="11029616" cy="566738"/>
          </a:xfrm>
        </p:spPr>
        <p:txBody>
          <a:bodyPr anchor="b">
            <a:normAutofit/>
          </a:bodyPr>
          <a:lstStyle>
            <a:lvl1pPr algn="l">
              <a:defRPr sz="2400" b="0">
                <a:solidFill>
                  <a:schemeClr val="accent1"/>
                </a:solidFill>
              </a:defRPr>
            </a:lvl1pPr>
          </a:lstStyle>
          <a:p>
            <a:r>
              <a:rPr lang="sl-SI"/>
              <a:t>Uredite slog naslova matrice</a:t>
            </a:r>
            <a:endParaRPr lang="en-US" dirty="0"/>
          </a:p>
        </p:txBody>
      </p:sp>
      <p:sp>
        <p:nvSpPr>
          <p:cNvPr id="3" name="Picture Placeholder 2"/>
          <p:cNvSpPr>
            <a:spLocks noGrp="1" noChangeAspect="1"/>
          </p:cNvSpPr>
          <p:nvPr>
            <p:ph type="pic" idx="1"/>
          </p:nvPr>
        </p:nvSpPr>
        <p:spPr>
          <a:xfrm>
            <a:off x="447818" y="599725"/>
            <a:ext cx="11290859" cy="3557252"/>
          </a:xfrm>
        </p:spPr>
        <p:txBody>
          <a:bodyPr anchor="t">
            <a:normAutofit/>
          </a:bodyPr>
          <a:lstStyle>
            <a:lvl1pPr marL="0" indent="0" algn="ctr">
              <a:buNone/>
              <a:defRPr sz="1600"/>
            </a:lvl1pPr>
            <a:lvl2pPr marL="457179" indent="0">
              <a:buNone/>
              <a:defRPr sz="1600"/>
            </a:lvl2pPr>
            <a:lvl3pPr marL="914359" indent="0">
              <a:buNone/>
              <a:defRPr sz="1600"/>
            </a:lvl3pPr>
            <a:lvl4pPr marL="1371538" indent="0">
              <a:buNone/>
              <a:defRPr sz="1600"/>
            </a:lvl4pPr>
            <a:lvl5pPr marL="1828718" indent="0">
              <a:buNone/>
              <a:defRPr sz="1600"/>
            </a:lvl5pPr>
            <a:lvl6pPr marL="2285897" indent="0">
              <a:buNone/>
              <a:defRPr sz="1600"/>
            </a:lvl6pPr>
            <a:lvl7pPr marL="2743077" indent="0">
              <a:buNone/>
              <a:defRPr sz="1600"/>
            </a:lvl7pPr>
            <a:lvl8pPr marL="3200255" indent="0">
              <a:buNone/>
              <a:defRPr sz="1600"/>
            </a:lvl8pPr>
            <a:lvl9pPr marL="3657434" indent="0">
              <a:buNone/>
              <a:defRPr sz="1600"/>
            </a:lvl9pPr>
          </a:lstStyle>
          <a:p>
            <a:r>
              <a:rPr lang="sl-SI"/>
              <a:t>Kliknite ikono, če želite dodati sliko</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179" indent="0">
              <a:buNone/>
              <a:defRPr sz="1200"/>
            </a:lvl2pPr>
            <a:lvl3pPr marL="914359" indent="0">
              <a:buNone/>
              <a:defRPr sz="1000"/>
            </a:lvl3pPr>
            <a:lvl4pPr marL="1371538" indent="0">
              <a:buNone/>
              <a:defRPr sz="900"/>
            </a:lvl4pPr>
            <a:lvl5pPr marL="1828718" indent="0">
              <a:buNone/>
              <a:defRPr sz="900"/>
            </a:lvl5pPr>
            <a:lvl6pPr marL="2285897" indent="0">
              <a:buNone/>
              <a:defRPr sz="900"/>
            </a:lvl6pPr>
            <a:lvl7pPr marL="2743077" indent="0">
              <a:buNone/>
              <a:defRPr sz="900"/>
            </a:lvl7pPr>
            <a:lvl8pPr marL="3200255" indent="0">
              <a:buNone/>
              <a:defRPr sz="900"/>
            </a:lvl8pPr>
            <a:lvl9pPr marL="3657434"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pPr defTabSz="457179">
              <a:defRPr/>
            </a:pPr>
            <a:fld id="{430C7C2D-5572-4579-8C69-64D01D1B285D}" type="datetime1">
              <a:rPr lang="en-US" smtClean="0">
                <a:solidFill>
                  <a:srgbClr val="4590B8"/>
                </a:solidFill>
              </a:rPr>
              <a:t>11/13/2023</a:t>
            </a:fld>
            <a:endParaRPr lang="en-US" dirty="0">
              <a:solidFill>
                <a:srgbClr val="4590B8"/>
              </a:solidFill>
            </a:endParaRPr>
          </a:p>
        </p:txBody>
      </p:sp>
      <p:sp>
        <p:nvSpPr>
          <p:cNvPr id="6" name="Footer Placeholder 5"/>
          <p:cNvSpPr>
            <a:spLocks noGrp="1"/>
          </p:cNvSpPr>
          <p:nvPr>
            <p:ph type="ftr" sz="quarter" idx="11"/>
          </p:nvPr>
        </p:nvSpPr>
        <p:spPr/>
        <p:txBody>
          <a:bodyPr/>
          <a:lstStyle/>
          <a:p>
            <a:pPr defTabSz="457179">
              <a:defRPr/>
            </a:pPr>
            <a:r>
              <a:rPr lang="sv-SE">
                <a:solidFill>
                  <a:srgbClr val="4590B8"/>
                </a:solidFill>
              </a:rPr>
              <a:t>Stojan Sorčan, MVZI, NCP MSCA, 12. april 2023</a:t>
            </a:r>
            <a:endParaRPr lang="en-US" dirty="0">
              <a:solidFill>
                <a:srgbClr val="4590B8"/>
              </a:solidFill>
            </a:endParaRPr>
          </a:p>
        </p:txBody>
      </p:sp>
      <p:sp>
        <p:nvSpPr>
          <p:cNvPr id="7" name="Slide Number Placeholder 6"/>
          <p:cNvSpPr>
            <a:spLocks noGrp="1"/>
          </p:cNvSpPr>
          <p:nvPr>
            <p:ph type="sldNum" sz="quarter" idx="12"/>
          </p:nvPr>
        </p:nvSpPr>
        <p:spPr/>
        <p:txBody>
          <a:bodyPr/>
          <a:lstStyle/>
          <a:p>
            <a:pPr defTabSz="457179">
              <a:defRPr/>
            </a:pPr>
            <a:fld id="{D57F1E4F-1CFF-5643-939E-217C01CDF565}" type="slidenum">
              <a:rPr lang="en-US" smtClean="0">
                <a:solidFill>
                  <a:srgbClr val="4590B8"/>
                </a:solidFill>
              </a:rPr>
              <a:pPr defTabSz="457179">
                <a:defRPr/>
              </a:pPr>
              <a:t>‹#›</a:t>
            </a:fld>
            <a:endParaRPr lang="en-US" dirty="0">
              <a:solidFill>
                <a:srgbClr val="4590B8"/>
              </a:solidFill>
            </a:endParaRPr>
          </a:p>
        </p:txBody>
      </p:sp>
    </p:spTree>
    <p:extLst>
      <p:ext uri="{BB962C8B-B14F-4D97-AF65-F5344CB8AC3E}">
        <p14:creationId xmlns:p14="http://schemas.microsoft.com/office/powerpoint/2010/main" val="3084619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Naslovni diapozitiv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115708-C1C3-B011-C2E2-74708AFBDCA2}"/>
              </a:ext>
            </a:extLst>
          </p:cNvPr>
          <p:cNvSpPr txBox="1">
            <a:spLocks/>
          </p:cNvSpPr>
          <p:nvPr userDrawn="1"/>
        </p:nvSpPr>
        <p:spPr>
          <a:xfrm>
            <a:off x="599225" y="2258682"/>
            <a:ext cx="10993549" cy="1313194"/>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b="1" dirty="0">
              <a:solidFill>
                <a:srgbClr val="1A3260"/>
              </a:solidFill>
            </a:endParaRPr>
          </a:p>
        </p:txBody>
      </p:sp>
      <p:pic>
        <p:nvPicPr>
          <p:cNvPr id="10" name="Slika 9">
            <a:extLst>
              <a:ext uri="{FF2B5EF4-FFF2-40B4-BE49-F238E27FC236}">
                <a16:creationId xmlns:a16="http://schemas.microsoft.com/office/drawing/2014/main" id="{1ED7A079-B332-DA67-00E5-3F7046BDAEE1}"/>
              </a:ext>
            </a:extLst>
          </p:cNvPr>
          <p:cNvPicPr>
            <a:picLocks noChangeAspect="1"/>
          </p:cNvPicPr>
          <p:nvPr userDrawn="1"/>
        </p:nvPicPr>
        <p:blipFill>
          <a:blip r:embed="rId2"/>
          <a:stretch>
            <a:fillRect/>
          </a:stretch>
        </p:blipFill>
        <p:spPr>
          <a:xfrm>
            <a:off x="10833170" y="6152876"/>
            <a:ext cx="1117460" cy="393651"/>
          </a:xfrm>
          <a:prstGeom prst="rect">
            <a:avLst/>
          </a:prstGeom>
        </p:spPr>
      </p:pic>
      <p:sp>
        <p:nvSpPr>
          <p:cNvPr id="14" name="PoljeZBesedilom 13">
            <a:extLst>
              <a:ext uri="{FF2B5EF4-FFF2-40B4-BE49-F238E27FC236}">
                <a16:creationId xmlns:a16="http://schemas.microsoft.com/office/drawing/2014/main" id="{C8C27BFD-6DCF-05AD-18EF-90F285268F5E}"/>
              </a:ext>
            </a:extLst>
          </p:cNvPr>
          <p:cNvSpPr txBox="1"/>
          <p:nvPr userDrawn="1"/>
        </p:nvSpPr>
        <p:spPr>
          <a:xfrm>
            <a:off x="9391482" y="6546527"/>
            <a:ext cx="2800517" cy="246221"/>
          </a:xfrm>
          <a:prstGeom prst="rect">
            <a:avLst/>
          </a:prstGeom>
          <a:noFill/>
        </p:spPr>
        <p:txBody>
          <a:bodyPr wrap="square">
            <a:spAutoFit/>
          </a:bodyPr>
          <a:lstStyle/>
          <a:p>
            <a:r>
              <a:rPr lang="pl-PL" sz="1000" dirty="0">
                <a:solidFill>
                  <a:schemeClr val="tx1">
                    <a:lumMod val="50000"/>
                    <a:lumOff val="50000"/>
                  </a:schemeClr>
                </a:solidFill>
                <a:hlinkClick r:id="rId3"/>
              </a:rPr>
              <a:t>Priznanje avtorstva 4.0 Mednarodna (CC BY 4.0)</a:t>
            </a:r>
            <a:endParaRPr lang="en-GB" sz="1000" dirty="0">
              <a:solidFill>
                <a:schemeClr val="tx1">
                  <a:lumMod val="50000"/>
                  <a:lumOff val="50000"/>
                </a:schemeClr>
              </a:solidFill>
            </a:endParaRPr>
          </a:p>
        </p:txBody>
      </p:sp>
      <p:sp>
        <p:nvSpPr>
          <p:cNvPr id="16" name="Označba mesta besedila 15">
            <a:extLst>
              <a:ext uri="{FF2B5EF4-FFF2-40B4-BE49-F238E27FC236}">
                <a16:creationId xmlns:a16="http://schemas.microsoft.com/office/drawing/2014/main" id="{8E8253FF-46BE-8678-CF65-F47F876A1F1E}"/>
              </a:ext>
            </a:extLst>
          </p:cNvPr>
          <p:cNvSpPr>
            <a:spLocks noGrp="1"/>
          </p:cNvSpPr>
          <p:nvPr>
            <p:ph type="body" sz="quarter" idx="10" hasCustomPrompt="1"/>
          </p:nvPr>
        </p:nvSpPr>
        <p:spPr>
          <a:xfrm>
            <a:off x="607588" y="2023574"/>
            <a:ext cx="11012487" cy="2609850"/>
          </a:xfrm>
          <a:solidFill>
            <a:srgbClr val="1A3260"/>
          </a:solidFill>
          <a:ln>
            <a:solidFill>
              <a:srgbClr val="1A3260"/>
            </a:solidFill>
          </a:ln>
        </p:spPr>
        <p:txBody>
          <a:bodyPr/>
          <a:lstStyle>
            <a:lvl1pPr marL="0" indent="0" algn="ctr">
              <a:buNone/>
              <a:defRPr sz="3000" b="1">
                <a:solidFill>
                  <a:schemeClr val="bg1"/>
                </a:solidFill>
              </a:defRPr>
            </a:lvl1pPr>
          </a:lstStyle>
          <a:p>
            <a:pPr lvl="0"/>
            <a:r>
              <a:rPr lang="sl-SI" dirty="0"/>
              <a:t>NASLOV</a:t>
            </a:r>
          </a:p>
        </p:txBody>
      </p:sp>
      <p:sp>
        <p:nvSpPr>
          <p:cNvPr id="17" name="Označba mesta besedila 17">
            <a:extLst>
              <a:ext uri="{FF2B5EF4-FFF2-40B4-BE49-F238E27FC236}">
                <a16:creationId xmlns:a16="http://schemas.microsoft.com/office/drawing/2014/main" id="{57B6CC41-553A-BBBC-85C6-AE811ECCD6EF}"/>
              </a:ext>
            </a:extLst>
          </p:cNvPr>
          <p:cNvSpPr>
            <a:spLocks noGrp="1"/>
          </p:cNvSpPr>
          <p:nvPr>
            <p:ph type="body" sz="quarter" idx="12" hasCustomPrompt="1"/>
          </p:nvPr>
        </p:nvSpPr>
        <p:spPr>
          <a:xfrm>
            <a:off x="715224" y="4799425"/>
            <a:ext cx="10877550" cy="1187450"/>
          </a:xfrm>
          <a:solidFill>
            <a:schemeClr val="bg1"/>
          </a:solidFill>
          <a:ln>
            <a:solidFill>
              <a:schemeClr val="bg1"/>
            </a:solidFill>
          </a:ln>
        </p:spPr>
        <p:txBody>
          <a:bodyPr>
            <a:normAutofit/>
          </a:bodyPr>
          <a:lstStyle>
            <a:lvl1pPr marL="0" indent="0" algn="ctr">
              <a:buNone/>
              <a:defRPr sz="2000" b="0">
                <a:solidFill>
                  <a:schemeClr val="bg1">
                    <a:lumMod val="50000"/>
                  </a:schemeClr>
                </a:solidFill>
              </a:defRPr>
            </a:lvl1pPr>
            <a:lvl2pPr marL="324000" indent="0">
              <a:buNone/>
              <a:defRPr/>
            </a:lvl2pPr>
          </a:lstStyle>
          <a:p>
            <a:pPr lvl="0"/>
            <a:r>
              <a:rPr lang="sl-SI" dirty="0"/>
              <a:t>IME PRIIMEK</a:t>
            </a:r>
          </a:p>
          <a:p>
            <a:pPr lvl="0"/>
            <a:r>
              <a:rPr lang="sl-SI" dirty="0"/>
              <a:t>KRAJ, DATUM</a:t>
            </a:r>
          </a:p>
        </p:txBody>
      </p:sp>
    </p:spTree>
    <p:extLst>
      <p:ext uri="{BB962C8B-B14F-4D97-AF65-F5344CB8AC3E}">
        <p14:creationId xmlns:p14="http://schemas.microsoft.com/office/powerpoint/2010/main" val="42739354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Naslovni diapozitiv 3">
    <p:spTree>
      <p:nvGrpSpPr>
        <p:cNvPr id="1" name=""/>
        <p:cNvGrpSpPr/>
        <p:nvPr/>
      </p:nvGrpSpPr>
      <p:grpSpPr>
        <a:xfrm>
          <a:off x="0" y="0"/>
          <a:ext cx="0" cy="0"/>
          <a:chOff x="0" y="0"/>
          <a:chExt cx="0" cy="0"/>
        </a:xfrm>
      </p:grpSpPr>
      <p:sp>
        <p:nvSpPr>
          <p:cNvPr id="7" name="Rectangle 6"/>
          <p:cNvSpPr/>
          <p:nvPr userDrawn="1"/>
        </p:nvSpPr>
        <p:spPr>
          <a:xfrm>
            <a:off x="581191" y="3161966"/>
            <a:ext cx="11144081" cy="33048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657350"/>
            <a:ext cx="11144084" cy="838094"/>
          </a:xfrm>
          <a:effectLst/>
        </p:spPr>
        <p:txBody>
          <a:bodyPr anchor="b">
            <a:normAutofit/>
          </a:bodyPr>
          <a:lstStyle>
            <a:lvl1pPr>
              <a:defRPr sz="3600">
                <a:solidFill>
                  <a:schemeClr val="accent1"/>
                </a:solidFill>
              </a:defRPr>
            </a:lvl1pPr>
          </a:lstStyle>
          <a:p>
            <a:r>
              <a:rPr lang="sl-SI" dirty="0"/>
              <a:t>Uredite slog naslova matrice</a:t>
            </a:r>
            <a:endParaRPr lang="en-US" dirty="0"/>
          </a:p>
        </p:txBody>
      </p:sp>
      <p:sp>
        <p:nvSpPr>
          <p:cNvPr id="3" name="Subtitle 2"/>
          <p:cNvSpPr>
            <a:spLocks noGrp="1"/>
          </p:cNvSpPr>
          <p:nvPr>
            <p:ph type="subTitle" idx="1"/>
          </p:nvPr>
        </p:nvSpPr>
        <p:spPr>
          <a:xfrm>
            <a:off x="581193" y="2495445"/>
            <a:ext cx="11144081"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dirty="0"/>
              <a:t>Kliknite, da uredite slog podnaslova matrice</a:t>
            </a:r>
            <a:endParaRPr lang="en-US" dirty="0"/>
          </a:p>
        </p:txBody>
      </p:sp>
      <p:pic>
        <p:nvPicPr>
          <p:cNvPr id="9" name="Slika 8">
            <a:extLst>
              <a:ext uri="{FF2B5EF4-FFF2-40B4-BE49-F238E27FC236}">
                <a16:creationId xmlns:a16="http://schemas.microsoft.com/office/drawing/2014/main" id="{091A9C73-1A9E-E08F-6D0D-C450D682DB7E}"/>
              </a:ext>
            </a:extLst>
          </p:cNvPr>
          <p:cNvPicPr>
            <a:picLocks noChangeAspect="1"/>
          </p:cNvPicPr>
          <p:nvPr userDrawn="1"/>
        </p:nvPicPr>
        <p:blipFill>
          <a:blip r:embed="rId2"/>
          <a:stretch>
            <a:fillRect/>
          </a:stretch>
        </p:blipFill>
        <p:spPr>
          <a:xfrm>
            <a:off x="10394851" y="5826894"/>
            <a:ext cx="1117460" cy="393651"/>
          </a:xfrm>
          <a:prstGeom prst="rect">
            <a:avLst/>
          </a:prstGeom>
        </p:spPr>
      </p:pic>
      <p:sp>
        <p:nvSpPr>
          <p:cNvPr id="10" name="PoljeZBesedilom 9">
            <a:extLst>
              <a:ext uri="{FF2B5EF4-FFF2-40B4-BE49-F238E27FC236}">
                <a16:creationId xmlns:a16="http://schemas.microsoft.com/office/drawing/2014/main" id="{4296D8A3-C537-8A1E-4DAF-DB8489CD74C9}"/>
              </a:ext>
            </a:extLst>
          </p:cNvPr>
          <p:cNvSpPr txBox="1"/>
          <p:nvPr userDrawn="1"/>
        </p:nvSpPr>
        <p:spPr>
          <a:xfrm>
            <a:off x="8953164" y="6220545"/>
            <a:ext cx="2772108" cy="246221"/>
          </a:xfrm>
          <a:prstGeom prst="rect">
            <a:avLst/>
          </a:prstGeom>
          <a:noFill/>
        </p:spPr>
        <p:txBody>
          <a:bodyPr wrap="square">
            <a:spAutoFit/>
          </a:bodyPr>
          <a:lstStyle/>
          <a:p>
            <a:r>
              <a:rPr lang="pl-PL" sz="1000" dirty="0">
                <a:solidFill>
                  <a:schemeClr val="tx1">
                    <a:lumMod val="50000"/>
                    <a:lumOff val="50000"/>
                  </a:schemeClr>
                </a:solidFill>
                <a:hlinkClick r:id="rId3"/>
              </a:rPr>
              <a:t>Priznanje avtorstva 4.0 Mednarodna (CC BY 4.0)</a:t>
            </a:r>
            <a:endParaRPr lang="en-GB" sz="1000" dirty="0">
              <a:solidFill>
                <a:schemeClr val="tx1">
                  <a:lumMod val="50000"/>
                  <a:lumOff val="50000"/>
                </a:schemeClr>
              </a:solidFill>
            </a:endParaRPr>
          </a:p>
        </p:txBody>
      </p:sp>
    </p:spTree>
    <p:extLst>
      <p:ext uri="{BB962C8B-B14F-4D97-AF65-F5344CB8AC3E}">
        <p14:creationId xmlns:p14="http://schemas.microsoft.com/office/powerpoint/2010/main" val="120209262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Naslovni diapozitiv 4">
    <p:spTree>
      <p:nvGrpSpPr>
        <p:cNvPr id="1" name=""/>
        <p:cNvGrpSpPr/>
        <p:nvPr/>
      </p:nvGrpSpPr>
      <p:grpSpPr>
        <a:xfrm>
          <a:off x="0" y="0"/>
          <a:ext cx="0" cy="0"/>
          <a:chOff x="0" y="0"/>
          <a:chExt cx="0" cy="0"/>
        </a:xfrm>
      </p:grpSpPr>
      <p:sp>
        <p:nvSpPr>
          <p:cNvPr id="8" name="Rectangle 7"/>
          <p:cNvSpPr>
            <a:spLocks noChangeAspect="1"/>
          </p:cNvSpPr>
          <p:nvPr/>
        </p:nvSpPr>
        <p:spPr>
          <a:xfrm>
            <a:off x="581190" y="5218174"/>
            <a:ext cx="11029615"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sl-SI"/>
              <a:t>Uredite slog naslova matrice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11/13/2023</a:t>
            </a:fld>
            <a:endParaRPr lang="en-US" dirty="0"/>
          </a:p>
        </p:txBody>
      </p:sp>
    </p:spTree>
    <p:extLst>
      <p:ext uri="{BB962C8B-B14F-4D97-AF65-F5344CB8AC3E}">
        <p14:creationId xmlns:p14="http://schemas.microsoft.com/office/powerpoint/2010/main" val="15052118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odnaslov 1">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92" y="2180496"/>
            <a:ext cx="11029615" cy="3678303"/>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11/13/2023</a:t>
            </a:fld>
            <a:endParaRPr lang="en-US" dirty="0"/>
          </a:p>
        </p:txBody>
      </p:sp>
      <p:sp>
        <p:nvSpPr>
          <p:cNvPr id="9" name="Označba mesta besedila 8">
            <a:extLst>
              <a:ext uri="{FF2B5EF4-FFF2-40B4-BE49-F238E27FC236}">
                <a16:creationId xmlns:a16="http://schemas.microsoft.com/office/drawing/2014/main" id="{D35EC541-BC66-7CFE-D36D-FFF015264B0D}"/>
              </a:ext>
            </a:extLst>
          </p:cNvPr>
          <p:cNvSpPr>
            <a:spLocks noGrp="1"/>
          </p:cNvSpPr>
          <p:nvPr>
            <p:ph type="body" sz="quarter" idx="11" hasCustomPrompt="1"/>
          </p:nvPr>
        </p:nvSpPr>
        <p:spPr>
          <a:xfrm>
            <a:off x="2867024" y="638175"/>
            <a:ext cx="8886825" cy="942975"/>
          </a:xfrm>
          <a:solidFill>
            <a:srgbClr val="1A3260"/>
          </a:solidFill>
          <a:ln>
            <a:solidFill>
              <a:srgbClr val="1A3260"/>
            </a:solidFill>
          </a:ln>
        </p:spPr>
        <p:txBody>
          <a:bodyPr>
            <a:normAutofit/>
          </a:bodyPr>
          <a:lstStyle>
            <a:lvl1pPr marL="0" indent="0">
              <a:buNone/>
              <a:defRPr sz="2500" b="1">
                <a:solidFill>
                  <a:schemeClr val="bg1"/>
                </a:solidFill>
              </a:defRPr>
            </a:lvl1pPr>
            <a:lvl2pPr marL="324000" indent="0">
              <a:buNone/>
              <a:defRPr/>
            </a:lvl2pPr>
          </a:lstStyle>
          <a:p>
            <a:pPr lvl="0"/>
            <a:r>
              <a:rPr lang="sl-SI" dirty="0"/>
              <a:t>NASLOV</a:t>
            </a:r>
          </a:p>
        </p:txBody>
      </p:sp>
    </p:spTree>
    <p:extLst>
      <p:ext uri="{BB962C8B-B14F-4D97-AF65-F5344CB8AC3E}">
        <p14:creationId xmlns:p14="http://schemas.microsoft.com/office/powerpoint/2010/main" val="22101357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90825" y="656964"/>
            <a:ext cx="8924924" cy="988332"/>
          </a:xfrm>
          <a:solidFill>
            <a:srgbClr val="1A3260"/>
          </a:solidFill>
          <a:ln>
            <a:solidFill>
              <a:srgbClr val="1A3260"/>
            </a:solidFill>
          </a:ln>
        </p:spPr>
        <p:txBody>
          <a:bodyPr/>
          <a:lstStyle>
            <a:lvl1pPr>
              <a:defRPr b="1"/>
            </a:lvl1pPr>
          </a:lstStyle>
          <a:p>
            <a:r>
              <a:rPr lang="sl-SI" dirty="0"/>
              <a:t>NASLOV</a:t>
            </a:r>
            <a:endParaRPr lang="en-US" dirty="0"/>
          </a:p>
        </p:txBody>
      </p:sp>
      <p:sp>
        <p:nvSpPr>
          <p:cNvPr id="3" name="Content Placeholder 2"/>
          <p:cNvSpPr>
            <a:spLocks noGrp="1"/>
          </p:cNvSpPr>
          <p:nvPr>
            <p:ph sz="half" idx="1"/>
          </p:nvPr>
        </p:nvSpPr>
        <p:spPr>
          <a:xfrm>
            <a:off x="447675" y="1790700"/>
            <a:ext cx="5422390" cy="4972050"/>
          </a:xfrm>
        </p:spPr>
        <p:txBody>
          <a:bodyPr>
            <a:normAutofit/>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endParaRPr lang="en-US" dirty="0"/>
          </a:p>
        </p:txBody>
      </p:sp>
      <p:sp>
        <p:nvSpPr>
          <p:cNvPr id="4" name="Content Placeholder 3"/>
          <p:cNvSpPr>
            <a:spLocks noGrp="1"/>
          </p:cNvSpPr>
          <p:nvPr>
            <p:ph sz="half" idx="2"/>
          </p:nvPr>
        </p:nvSpPr>
        <p:spPr>
          <a:xfrm>
            <a:off x="6096000" y="1790700"/>
            <a:ext cx="5422392" cy="4972050"/>
          </a:xfrm>
        </p:spPr>
        <p:txBody>
          <a:bodyPr>
            <a:normAutofit/>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endParaRPr lang="en-US" dirty="0"/>
          </a:p>
        </p:txBody>
      </p:sp>
    </p:spTree>
    <p:extLst>
      <p:ext uri="{BB962C8B-B14F-4D97-AF65-F5344CB8AC3E}">
        <p14:creationId xmlns:p14="http://schemas.microsoft.com/office/powerpoint/2010/main" val="15589196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rimerjav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1193" y="1960198"/>
            <a:ext cx="5393102"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a:t>Uredite sloge besedila matrice</a:t>
            </a:r>
          </a:p>
        </p:txBody>
      </p:sp>
      <p:sp>
        <p:nvSpPr>
          <p:cNvPr id="4" name="Content Placeholder 3"/>
          <p:cNvSpPr>
            <a:spLocks noGrp="1"/>
          </p:cNvSpPr>
          <p:nvPr>
            <p:ph sz="half" idx="2"/>
          </p:nvPr>
        </p:nvSpPr>
        <p:spPr>
          <a:xfrm>
            <a:off x="581194" y="2657476"/>
            <a:ext cx="5393100" cy="4029074"/>
          </a:xfrm>
        </p:spPr>
        <p:txBody>
          <a:bodyPr anchor="t">
            <a:normAutofit/>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endParaRPr lang="en-US" dirty="0"/>
          </a:p>
        </p:txBody>
      </p:sp>
      <p:sp>
        <p:nvSpPr>
          <p:cNvPr id="5" name="Text Placeholder 4"/>
          <p:cNvSpPr>
            <a:spLocks noGrp="1"/>
          </p:cNvSpPr>
          <p:nvPr>
            <p:ph type="body" sz="quarter" idx="3"/>
          </p:nvPr>
        </p:nvSpPr>
        <p:spPr>
          <a:xfrm>
            <a:off x="6217705" y="1960198"/>
            <a:ext cx="5393102"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a:t>Uredite sloge besedila matrice</a:t>
            </a:r>
          </a:p>
        </p:txBody>
      </p:sp>
      <p:sp>
        <p:nvSpPr>
          <p:cNvPr id="6" name="Content Placeholder 5"/>
          <p:cNvSpPr>
            <a:spLocks noGrp="1"/>
          </p:cNvSpPr>
          <p:nvPr>
            <p:ph sz="quarter" idx="4"/>
          </p:nvPr>
        </p:nvSpPr>
        <p:spPr>
          <a:xfrm>
            <a:off x="6217709" y="2657476"/>
            <a:ext cx="5393100" cy="4029074"/>
          </a:xfrm>
        </p:spPr>
        <p:txBody>
          <a:bodyPr anchor="t">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10" name="Označba mesta besedila 21">
            <a:extLst>
              <a:ext uri="{FF2B5EF4-FFF2-40B4-BE49-F238E27FC236}">
                <a16:creationId xmlns:a16="http://schemas.microsoft.com/office/drawing/2014/main" id="{37EF9909-160F-725A-AEA2-1ACFA72FFADA}"/>
              </a:ext>
            </a:extLst>
          </p:cNvPr>
          <p:cNvSpPr>
            <a:spLocks noGrp="1"/>
          </p:cNvSpPr>
          <p:nvPr>
            <p:ph type="body" sz="quarter" idx="13" hasCustomPrompt="1"/>
          </p:nvPr>
        </p:nvSpPr>
        <p:spPr>
          <a:xfrm>
            <a:off x="2857500" y="657225"/>
            <a:ext cx="8912225" cy="873125"/>
          </a:xfrm>
          <a:solidFill>
            <a:srgbClr val="1A3260"/>
          </a:solidFill>
          <a:ln>
            <a:solidFill>
              <a:srgbClr val="1A3260"/>
            </a:solidFill>
          </a:ln>
        </p:spPr>
        <p:txBody>
          <a:bodyPr>
            <a:normAutofit/>
          </a:bodyPr>
          <a:lstStyle>
            <a:lvl1pPr marL="0" indent="0">
              <a:buNone/>
              <a:defRPr sz="2000" b="1">
                <a:solidFill>
                  <a:schemeClr val="bg1"/>
                </a:solidFill>
              </a:defRPr>
            </a:lvl1pPr>
            <a:lvl2pPr marL="324000" indent="0">
              <a:buNone/>
              <a:defRPr/>
            </a:lvl2pPr>
          </a:lstStyle>
          <a:p>
            <a:pPr lvl="0"/>
            <a:r>
              <a:rPr lang="sl-SI" dirty="0"/>
              <a:t>NASLOV</a:t>
            </a:r>
          </a:p>
        </p:txBody>
      </p:sp>
    </p:spTree>
    <p:extLst>
      <p:ext uri="{BB962C8B-B14F-4D97-AF65-F5344CB8AC3E}">
        <p14:creationId xmlns:p14="http://schemas.microsoft.com/office/powerpoint/2010/main" val="26597620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amo naslov">
    <p:spTree>
      <p:nvGrpSpPr>
        <p:cNvPr id="1" name=""/>
        <p:cNvGrpSpPr/>
        <p:nvPr/>
      </p:nvGrpSpPr>
      <p:grpSpPr>
        <a:xfrm>
          <a:off x="0" y="0"/>
          <a:ext cx="0" cy="0"/>
          <a:chOff x="0" y="0"/>
          <a:chExt cx="0" cy="0"/>
        </a:xfrm>
      </p:grpSpPr>
      <p:sp>
        <p:nvSpPr>
          <p:cNvPr id="9" name="Označba mesta vsebine 8">
            <a:extLst>
              <a:ext uri="{FF2B5EF4-FFF2-40B4-BE49-F238E27FC236}">
                <a16:creationId xmlns:a16="http://schemas.microsoft.com/office/drawing/2014/main" id="{B5F1B365-EE78-DA78-5497-11C4043C23E3}"/>
              </a:ext>
            </a:extLst>
          </p:cNvPr>
          <p:cNvSpPr>
            <a:spLocks noGrp="1"/>
          </p:cNvSpPr>
          <p:nvPr>
            <p:ph sz="quarter" idx="11"/>
          </p:nvPr>
        </p:nvSpPr>
        <p:spPr>
          <a:xfrm>
            <a:off x="398463" y="1771650"/>
            <a:ext cx="11317286" cy="4705350"/>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10" name="Označba mesta besedila 21">
            <a:extLst>
              <a:ext uri="{FF2B5EF4-FFF2-40B4-BE49-F238E27FC236}">
                <a16:creationId xmlns:a16="http://schemas.microsoft.com/office/drawing/2014/main" id="{CA1552B8-52F5-B517-5A40-7D168544796E}"/>
              </a:ext>
            </a:extLst>
          </p:cNvPr>
          <p:cNvSpPr>
            <a:spLocks noGrp="1"/>
          </p:cNvSpPr>
          <p:nvPr>
            <p:ph type="body" sz="quarter" idx="13" hasCustomPrompt="1"/>
          </p:nvPr>
        </p:nvSpPr>
        <p:spPr>
          <a:xfrm>
            <a:off x="2857500" y="657225"/>
            <a:ext cx="8912225" cy="873125"/>
          </a:xfrm>
          <a:solidFill>
            <a:srgbClr val="1A3260"/>
          </a:solidFill>
          <a:ln>
            <a:solidFill>
              <a:srgbClr val="1A3260"/>
            </a:solidFill>
          </a:ln>
        </p:spPr>
        <p:txBody>
          <a:bodyPr>
            <a:normAutofit/>
          </a:bodyPr>
          <a:lstStyle>
            <a:lvl1pPr marL="0" indent="0">
              <a:buNone/>
              <a:defRPr sz="2000" b="1">
                <a:solidFill>
                  <a:schemeClr val="bg1"/>
                </a:solidFill>
              </a:defRPr>
            </a:lvl1pPr>
            <a:lvl2pPr marL="324000" indent="0">
              <a:buNone/>
              <a:defRPr/>
            </a:lvl2pPr>
          </a:lstStyle>
          <a:p>
            <a:pPr lvl="0"/>
            <a:r>
              <a:rPr lang="sl-SI" dirty="0"/>
              <a:t>NASLOV</a:t>
            </a:r>
          </a:p>
        </p:txBody>
      </p:sp>
    </p:spTree>
    <p:extLst>
      <p:ext uri="{BB962C8B-B14F-4D97-AF65-F5344CB8AC3E}">
        <p14:creationId xmlns:p14="http://schemas.microsoft.com/office/powerpoint/2010/main" val="144691441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6" name="Označba mesta vsebine 5">
            <a:extLst>
              <a:ext uri="{FF2B5EF4-FFF2-40B4-BE49-F238E27FC236}">
                <a16:creationId xmlns:a16="http://schemas.microsoft.com/office/drawing/2014/main" id="{A108B4A2-C947-18C8-6171-29AA94370380}"/>
              </a:ext>
            </a:extLst>
          </p:cNvPr>
          <p:cNvSpPr>
            <a:spLocks noGrp="1"/>
          </p:cNvSpPr>
          <p:nvPr>
            <p:ph sz="quarter" idx="10"/>
          </p:nvPr>
        </p:nvSpPr>
        <p:spPr>
          <a:xfrm>
            <a:off x="457201" y="1685925"/>
            <a:ext cx="11277600" cy="4924425"/>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Tree>
    <p:extLst>
      <p:ext uri="{BB962C8B-B14F-4D97-AF65-F5344CB8AC3E}">
        <p14:creationId xmlns:p14="http://schemas.microsoft.com/office/powerpoint/2010/main" val="22958361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Vsebina z naslovom">
    <p:spTree>
      <p:nvGrpSpPr>
        <p:cNvPr id="1" name=""/>
        <p:cNvGrpSpPr/>
        <p:nvPr/>
      </p:nvGrpSpPr>
      <p:grpSpPr>
        <a:xfrm>
          <a:off x="0" y="0"/>
          <a:ext cx="0" cy="0"/>
          <a:chOff x="0" y="0"/>
          <a:chExt cx="0" cy="0"/>
        </a:xfrm>
      </p:grpSpPr>
      <p:sp>
        <p:nvSpPr>
          <p:cNvPr id="9" name="Rectangle 8"/>
          <p:cNvSpPr>
            <a:spLocks noChangeAspect="1"/>
          </p:cNvSpPr>
          <p:nvPr userDrawn="1"/>
        </p:nvSpPr>
        <p:spPr>
          <a:xfrm>
            <a:off x="442456" y="5619750"/>
            <a:ext cx="11298200" cy="9694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0" y="5776646"/>
            <a:ext cx="5514810" cy="689514"/>
          </a:xfrm>
        </p:spPr>
        <p:txBody>
          <a:bodyPr anchor="ctr"/>
          <a:lstStyle>
            <a:lvl1pPr algn="l">
              <a:defRPr sz="2000" b="0">
                <a:solidFill>
                  <a:schemeClr val="accent1">
                    <a:lumMod val="75000"/>
                    <a:lumOff val="25000"/>
                  </a:schemeClr>
                </a:solidFill>
              </a:defRPr>
            </a:lvl1pPr>
          </a:lstStyle>
          <a:p>
            <a:r>
              <a:rPr lang="sl-SI" dirty="0"/>
              <a:t>Uredite slog naslova matrice</a:t>
            </a:r>
            <a:endParaRPr lang="en-US" dirty="0"/>
          </a:p>
        </p:txBody>
      </p:sp>
      <p:sp>
        <p:nvSpPr>
          <p:cNvPr id="3" name="Content Placeholder 2"/>
          <p:cNvSpPr>
            <a:spLocks noGrp="1"/>
          </p:cNvSpPr>
          <p:nvPr>
            <p:ph idx="1"/>
          </p:nvPr>
        </p:nvSpPr>
        <p:spPr>
          <a:xfrm>
            <a:off x="447816" y="1638300"/>
            <a:ext cx="11292840" cy="3858448"/>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6234734" y="5776646"/>
            <a:ext cx="5376076"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Tree>
    <p:extLst>
      <p:ext uri="{BB962C8B-B14F-4D97-AF65-F5344CB8AC3E}">
        <p14:creationId xmlns:p14="http://schemas.microsoft.com/office/powerpoint/2010/main" val="22967036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468173" y="5601217"/>
            <a:ext cx="11255654" cy="566738"/>
          </a:xfrm>
        </p:spPr>
        <p:txBody>
          <a:bodyPr anchor="b">
            <a:normAutofit/>
          </a:bodyPr>
          <a:lstStyle>
            <a:lvl1pPr algn="l">
              <a:defRPr sz="2400" b="0">
                <a:solidFill>
                  <a:schemeClr val="accent1"/>
                </a:solidFill>
              </a:defRPr>
            </a:lvl1pPr>
          </a:lstStyle>
          <a:p>
            <a:r>
              <a:rPr lang="sl-SI" dirty="0"/>
              <a:t>Uredite slog naslova matrice</a:t>
            </a:r>
            <a:endParaRPr lang="en-US" dirty="0"/>
          </a:p>
        </p:txBody>
      </p:sp>
      <p:sp>
        <p:nvSpPr>
          <p:cNvPr id="3" name="Picture Placeholder 2"/>
          <p:cNvSpPr>
            <a:spLocks noGrp="1" noChangeAspect="1"/>
          </p:cNvSpPr>
          <p:nvPr>
            <p:ph type="pic" idx="1"/>
          </p:nvPr>
        </p:nvSpPr>
        <p:spPr>
          <a:xfrm>
            <a:off x="485775" y="647349"/>
            <a:ext cx="11255654" cy="491117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4" name="Text Placeholder 3"/>
          <p:cNvSpPr>
            <a:spLocks noGrp="1"/>
          </p:cNvSpPr>
          <p:nvPr>
            <p:ph type="body" sz="half" idx="2"/>
          </p:nvPr>
        </p:nvSpPr>
        <p:spPr>
          <a:xfrm>
            <a:off x="485775" y="6210651"/>
            <a:ext cx="11255654" cy="41967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dirty="0"/>
              <a:t>Uredite sloge besedila matrice</a:t>
            </a:r>
          </a:p>
        </p:txBody>
      </p:sp>
    </p:spTree>
    <p:extLst>
      <p:ext uri="{BB962C8B-B14F-4D97-AF65-F5344CB8AC3E}">
        <p14:creationId xmlns:p14="http://schemas.microsoft.com/office/powerpoint/2010/main" val="1471351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2">
    <p:bg>
      <p:bgPr>
        <a:solidFill>
          <a:schemeClr val="bg2"/>
        </a:solidFill>
        <a:effectLst/>
      </p:bgPr>
    </p:bg>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41668919-18B0-4551-BBA8-203C193CF9D9}"/>
              </a:ext>
            </a:extLst>
          </p:cNvPr>
          <p:cNvSpPr txBox="1"/>
          <p:nvPr userDrawn="1"/>
        </p:nvSpPr>
        <p:spPr>
          <a:xfrm>
            <a:off x="294362" y="202737"/>
            <a:ext cx="4552291" cy="831911"/>
          </a:xfrm>
          <a:prstGeom prst="rect">
            <a:avLst/>
          </a:prstGeom>
          <a:noFill/>
        </p:spPr>
        <p:txBody>
          <a:bodyPr wrap="square" tIns="71997" rtlCol="0">
            <a:spAutoFit/>
          </a:bodyPr>
          <a:lstStyle/>
          <a:p>
            <a:pPr>
              <a:lnSpc>
                <a:spcPts val="1867"/>
              </a:lnSpc>
            </a:pPr>
            <a:r>
              <a:rPr lang="en-US" sz="1563"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network of the </a:t>
            </a:r>
            <a:br>
              <a:rPr lang="en-US" sz="1563"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br>
            <a:r>
              <a:rPr lang="en-US" sz="1563" kern="1000" cap="all" baseline="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marie</a:t>
            </a:r>
            <a:r>
              <a:rPr lang="en-US" sz="1563"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a:t>
            </a:r>
            <a:r>
              <a:rPr lang="en-US" sz="1563" kern="1000" cap="all" baseline="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sk</a:t>
            </a:r>
            <a:r>
              <a:rPr lang="en-US" sz="1563" cap="all" baseline="0" dirty="0" err="1">
                <a:solidFill>
                  <a:schemeClr val="accent1"/>
                </a:solidFill>
                <a:effectLst/>
                <a:latin typeface="ArialMT"/>
                <a:ea typeface="Arial" panose="020B0604020202020204" pitchFamily="34" charset="0"/>
                <a:cs typeface="ArialMT"/>
              </a:rPr>
              <a:t>ł</a:t>
            </a:r>
            <a:r>
              <a:rPr lang="en-US" sz="1563" kern="1000" cap="all" baseline="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odowska</a:t>
            </a:r>
            <a:r>
              <a:rPr lang="en-US" sz="1563"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-curie actions</a:t>
            </a:r>
            <a:br>
              <a:rPr lang="en-US" sz="1563"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br>
            <a:r>
              <a:rPr lang="en-US" sz="1563"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national contact points</a:t>
            </a:r>
            <a:endParaRPr lang="de-CH" sz="1563" cap="all" baseline="0" dirty="0">
              <a:solidFill>
                <a:schemeClr val="accent1"/>
              </a:solidFill>
            </a:endParaRPr>
          </a:p>
        </p:txBody>
      </p:sp>
      <p:pic>
        <p:nvPicPr>
          <p:cNvPr id="3" name="MSCA-NET_NEU">
            <a:hlinkClick r:id="" action="ppaction://media"/>
            <a:extLst>
              <a:ext uri="{FF2B5EF4-FFF2-40B4-BE49-F238E27FC236}">
                <a16:creationId xmlns:a16="http://schemas.microsoft.com/office/drawing/2014/main" id="{85CE2D05-5519-4D1F-B51E-C866A7C8BF95}"/>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3018529" y="2549760"/>
            <a:ext cx="6154942" cy="1758480"/>
          </a:xfrm>
          <a:prstGeom prst="rect">
            <a:avLst/>
          </a:prstGeom>
        </p:spPr>
      </p:pic>
      <p:grpSp>
        <p:nvGrpSpPr>
          <p:cNvPr id="7" name="Gruppieren 6">
            <a:extLst>
              <a:ext uri="{FF2B5EF4-FFF2-40B4-BE49-F238E27FC236}">
                <a16:creationId xmlns:a16="http://schemas.microsoft.com/office/drawing/2014/main" id="{CA17020D-38C9-294E-9B76-8E8E1EDFE061}"/>
              </a:ext>
            </a:extLst>
          </p:cNvPr>
          <p:cNvGrpSpPr/>
          <p:nvPr userDrawn="1"/>
        </p:nvGrpSpPr>
        <p:grpSpPr>
          <a:xfrm>
            <a:off x="418757" y="5916971"/>
            <a:ext cx="11411445" cy="642227"/>
            <a:chOff x="-440554" y="17211"/>
            <a:chExt cx="6673870" cy="555785"/>
          </a:xfrm>
        </p:grpSpPr>
        <p:sp>
          <p:nvSpPr>
            <p:cNvPr id="8" name="Rechteck: abgerundete Ecken 9">
              <a:extLst>
                <a:ext uri="{FF2B5EF4-FFF2-40B4-BE49-F238E27FC236}">
                  <a16:creationId xmlns:a16="http://schemas.microsoft.com/office/drawing/2014/main" id="{4D25E940-CE1A-0A4D-9BE7-7CD167138F56}"/>
                </a:ext>
              </a:extLst>
            </p:cNvPr>
            <p:cNvSpPr/>
            <p:nvPr userDrawn="1"/>
          </p:nvSpPr>
          <p:spPr>
            <a:xfrm>
              <a:off x="-440554" y="17211"/>
              <a:ext cx="6673870" cy="555785"/>
            </a:xfrm>
            <a:prstGeom prst="roundRect">
              <a:avLst>
                <a:gd name="adj" fmla="val 50000"/>
              </a:avLst>
            </a:prstGeom>
            <a:noFill/>
            <a:ln w="762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0" rIns="91440" bIns="0" numCol="1" spcCol="0" rtlCol="0" fromWordArt="0" anchor="ctr" anchorCtr="0" forceAA="0" compatLnSpc="1">
              <a:prstTxWarp prst="textNoShape">
                <a:avLst/>
              </a:prstTxWarp>
              <a:noAutofit/>
            </a:bodyPr>
            <a:lstStyle/>
            <a:p>
              <a:pPr marL="1055052" algn="l">
                <a:lnSpc>
                  <a:spcPts val="1431"/>
                </a:lnSpc>
                <a:spcBef>
                  <a:spcPts val="267"/>
                </a:spcBef>
                <a:spcAft>
                  <a:spcPts val="1067"/>
                </a:spcAft>
                <a:tabLst>
                  <a:tab pos="2208007" algn="l"/>
                </a:tabLst>
              </a:pPr>
              <a:r>
                <a:rPr lang="en-US" sz="1172" kern="1000" spc="0" baseline="0" dirty="0">
                  <a:solidFill>
                    <a:srgbClr val="0000D4"/>
                  </a:solidFill>
                  <a:effectLst/>
                  <a:ea typeface="Arial" panose="020B0604020202020204" pitchFamily="34" charset="0"/>
                  <a:cs typeface="Times New Roman" panose="02020603050405020304" pitchFamily="18" charset="0"/>
                </a:rPr>
                <a:t>MSCA-NET has received funding from the European Union’s Research and </a:t>
              </a:r>
              <a:br>
                <a:rPr lang="en-US" sz="1172" kern="1000" spc="0" baseline="0" dirty="0">
                  <a:solidFill>
                    <a:srgbClr val="0000D4"/>
                  </a:solidFill>
                  <a:effectLst/>
                  <a:ea typeface="Arial" panose="020B0604020202020204" pitchFamily="34" charset="0"/>
                  <a:cs typeface="Times New Roman" panose="02020603050405020304" pitchFamily="18" charset="0"/>
                </a:rPr>
              </a:br>
              <a:r>
                <a:rPr lang="en-US" sz="1172" kern="1000" spc="0" baseline="0" dirty="0">
                  <a:solidFill>
                    <a:srgbClr val="0000D4"/>
                  </a:solidFill>
                  <a:effectLst/>
                  <a:ea typeface="Arial" panose="020B0604020202020204" pitchFamily="34" charset="0"/>
                  <a:cs typeface="Times New Roman" panose="02020603050405020304" pitchFamily="18" charset="0"/>
                </a:rPr>
                <a:t>Innovation Program Horizon Europe under the grant agreement No 101054477</a:t>
              </a:r>
              <a:endParaRPr lang="de-CH" sz="1172" kern="1000" spc="0" baseline="0" dirty="0">
                <a:solidFill>
                  <a:srgbClr val="0000D4"/>
                </a:solidFill>
                <a:effectLst/>
                <a:ea typeface="Arial" panose="020B0604020202020204" pitchFamily="34" charset="0"/>
                <a:cs typeface="Times New Roman" panose="02020603050405020304" pitchFamily="18" charset="0"/>
              </a:endParaRPr>
            </a:p>
          </p:txBody>
        </p:sp>
        <p:pic>
          <p:nvPicPr>
            <p:cNvPr id="9" name="Grafik 8" descr="Ein Bild, das Blume, Pflanze, Sonnenblume enthält.&#10;&#10;Automatisch generierte Beschreibung">
              <a:extLst>
                <a:ext uri="{FF2B5EF4-FFF2-40B4-BE49-F238E27FC236}">
                  <a16:creationId xmlns:a16="http://schemas.microsoft.com/office/drawing/2014/main" id="{6C0BF529-53B5-F543-99F3-E1EF6E4200F6}"/>
                </a:ext>
              </a:extLst>
            </p:cNvPr>
            <p:cNvPicPr preferRelativeResize="0">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213988" y="152479"/>
              <a:ext cx="309405" cy="284514"/>
            </a:xfrm>
            <a:prstGeom prst="rect">
              <a:avLst/>
            </a:prstGeom>
            <a:ln w="7620">
              <a:solidFill>
                <a:schemeClr val="accent1"/>
              </a:solidFill>
            </a:ln>
          </p:spPr>
        </p:pic>
      </p:grpSp>
    </p:spTree>
    <p:extLst>
      <p:ext uri="{BB962C8B-B14F-4D97-AF65-F5344CB8AC3E}">
        <p14:creationId xmlns:p14="http://schemas.microsoft.com/office/powerpoint/2010/main" val="9987380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DCECCB84-F9BA-43D5-87BE-67443E8EF086}">
      <p15:sldGuideLst xmlns:p15="http://schemas.microsoft.com/office/powerpoint/2012/main">
        <p15:guide id="1" orient="horz" pos="124">
          <p15:clr>
            <a:srgbClr val="FBAE40"/>
          </p15:clr>
        </p15:guide>
        <p15:guide id="2" pos="7675">
          <p15:clr>
            <a:srgbClr val="FBAE40"/>
          </p15:clr>
        </p15:guide>
        <p15:guide id="3" pos="1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8" name="Rectangle 7"/>
          <p:cNvSpPr>
            <a:spLocks noChangeAspect="1"/>
          </p:cNvSpPr>
          <p:nvPr/>
        </p:nvSpPr>
        <p:spPr>
          <a:xfrm>
            <a:off x="440286" y="614408"/>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3" y="702157"/>
            <a:ext cx="11029616" cy="1013800"/>
          </a:xfrm>
        </p:spPr>
        <p:txBody>
          <a:bodyPr/>
          <a:lstStyle/>
          <a:p>
            <a:r>
              <a:rPr lang="sl-SI"/>
              <a:t>Uredite slog naslova matrice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defTabSz="457179">
              <a:defRPr/>
            </a:pPr>
            <a:fld id="{8B0D810B-EF5C-4F64-B71C-73E565A86111}" type="datetime1">
              <a:rPr lang="en-US" smtClean="0">
                <a:solidFill>
                  <a:srgbClr val="4590B8"/>
                </a:solidFill>
              </a:rPr>
              <a:t>11/13/2023</a:t>
            </a:fld>
            <a:endParaRPr lang="en-US" dirty="0">
              <a:solidFill>
                <a:srgbClr val="4590B8"/>
              </a:solidFill>
            </a:endParaRPr>
          </a:p>
        </p:txBody>
      </p:sp>
      <p:sp>
        <p:nvSpPr>
          <p:cNvPr id="5" name="Footer Placeholder 4"/>
          <p:cNvSpPr>
            <a:spLocks noGrp="1"/>
          </p:cNvSpPr>
          <p:nvPr>
            <p:ph type="ftr" sz="quarter" idx="11"/>
          </p:nvPr>
        </p:nvSpPr>
        <p:spPr/>
        <p:txBody>
          <a:bodyPr/>
          <a:lstStyle/>
          <a:p>
            <a:pPr defTabSz="457179">
              <a:defRPr/>
            </a:pPr>
            <a:r>
              <a:rPr lang="sv-SE">
                <a:solidFill>
                  <a:srgbClr val="4590B8"/>
                </a:solidFill>
              </a:rPr>
              <a:t>Stojan Sorčan, MVZI, NCP MSCA, 12. april 2023</a:t>
            </a:r>
            <a:endParaRPr lang="en-US" dirty="0">
              <a:solidFill>
                <a:srgbClr val="4590B8"/>
              </a:solidFill>
            </a:endParaRPr>
          </a:p>
        </p:txBody>
      </p:sp>
      <p:sp>
        <p:nvSpPr>
          <p:cNvPr id="6" name="Slide Number Placeholder 5"/>
          <p:cNvSpPr>
            <a:spLocks noGrp="1"/>
          </p:cNvSpPr>
          <p:nvPr>
            <p:ph type="sldNum" sz="quarter" idx="12"/>
          </p:nvPr>
        </p:nvSpPr>
        <p:spPr/>
        <p:txBody>
          <a:bodyPr/>
          <a:lstStyle/>
          <a:p>
            <a:pPr defTabSz="457179">
              <a:defRPr/>
            </a:pPr>
            <a:fld id="{D57F1E4F-1CFF-5643-939E-217C01CDF565}" type="slidenum">
              <a:rPr lang="en-US" smtClean="0">
                <a:solidFill>
                  <a:srgbClr val="4590B8"/>
                </a:solidFill>
              </a:rPr>
              <a:pPr defTabSz="457179">
                <a:defRPr/>
              </a:pPr>
              <a:t>‹#›</a:t>
            </a:fld>
            <a:endParaRPr lang="en-US" dirty="0">
              <a:solidFill>
                <a:srgbClr val="4590B8"/>
              </a:solidFill>
            </a:endParaRPr>
          </a:p>
        </p:txBody>
      </p:sp>
    </p:spTree>
    <p:extLst>
      <p:ext uri="{BB962C8B-B14F-4D97-AF65-F5344CB8AC3E}">
        <p14:creationId xmlns:p14="http://schemas.microsoft.com/office/powerpoint/2010/main" val="14809002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Naslov in navpično besedilo">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98355" y="1800225"/>
            <a:ext cx="11317393" cy="4781550"/>
          </a:xfrm>
        </p:spPr>
        <p:txBody>
          <a:bodyPr vert="eaVert" anchor="t"/>
          <a:lstStyle>
            <a:lvl1pPr algn="l">
              <a:defRPr/>
            </a:lvl1pPr>
            <a:lvl2pPr algn="l">
              <a:defRPr/>
            </a:lvl2pPr>
            <a:lvl3pPr algn="l">
              <a:defRPr/>
            </a:lvl3pPr>
            <a:lvl4pPr algn="l">
              <a:defRPr/>
            </a:lvl4pPr>
            <a:lvl5pPr algn="l">
              <a:defRPr/>
            </a:lvl5p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endParaRPr lang="en-US" dirty="0"/>
          </a:p>
        </p:txBody>
      </p:sp>
      <p:sp>
        <p:nvSpPr>
          <p:cNvPr id="2" name="Title 1">
            <a:extLst>
              <a:ext uri="{FF2B5EF4-FFF2-40B4-BE49-F238E27FC236}">
                <a16:creationId xmlns:a16="http://schemas.microsoft.com/office/drawing/2014/main" id="{01B0A48D-FF16-264B-71A5-166BDED04C43}"/>
              </a:ext>
            </a:extLst>
          </p:cNvPr>
          <p:cNvSpPr>
            <a:spLocks noGrp="1"/>
          </p:cNvSpPr>
          <p:nvPr>
            <p:ph type="title"/>
          </p:nvPr>
        </p:nvSpPr>
        <p:spPr>
          <a:xfrm>
            <a:off x="398356" y="656964"/>
            <a:ext cx="11317393" cy="988332"/>
          </a:xfrm>
          <a:solidFill>
            <a:srgbClr val="1A3260"/>
          </a:solidFill>
          <a:ln>
            <a:solidFill>
              <a:srgbClr val="1A3260"/>
            </a:solidFill>
          </a:ln>
        </p:spPr>
        <p:txBody>
          <a:bodyPr/>
          <a:lstStyle/>
          <a:p>
            <a:r>
              <a:rPr lang="sl-SI" dirty="0"/>
              <a:t>Uredite slog naslova matrice</a:t>
            </a:r>
            <a:endParaRPr lang="en-US" dirty="0"/>
          </a:p>
        </p:txBody>
      </p:sp>
    </p:spTree>
    <p:extLst>
      <p:ext uri="{BB962C8B-B14F-4D97-AF65-F5344CB8AC3E}">
        <p14:creationId xmlns:p14="http://schemas.microsoft.com/office/powerpoint/2010/main" val="169383994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953499" y="675726"/>
            <a:ext cx="2792517" cy="5740949"/>
          </a:xfrm>
        </p:spPr>
        <p:txBody>
          <a:bodyPr vert="eaVert"/>
          <a:lstStyle/>
          <a:p>
            <a:r>
              <a:rPr lang="sl-SI"/>
              <a:t>Uredite slog naslova matrice</a:t>
            </a:r>
            <a:endParaRPr lang="en-US" dirty="0"/>
          </a:p>
        </p:txBody>
      </p:sp>
      <p:sp>
        <p:nvSpPr>
          <p:cNvPr id="3" name="Vertical Text Placeholder 2"/>
          <p:cNvSpPr>
            <a:spLocks noGrp="1"/>
          </p:cNvSpPr>
          <p:nvPr>
            <p:ph type="body" orient="vert" idx="1"/>
          </p:nvPr>
        </p:nvSpPr>
        <p:spPr>
          <a:xfrm>
            <a:off x="445983" y="675726"/>
            <a:ext cx="8225220" cy="5740949"/>
          </a:xfrm>
        </p:spPr>
        <p:txBody>
          <a:bodyPr vert="eaVert" ancho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Tree>
    <p:extLst>
      <p:ext uri="{BB962C8B-B14F-4D97-AF65-F5344CB8AC3E}">
        <p14:creationId xmlns:p14="http://schemas.microsoft.com/office/powerpoint/2010/main" val="172885383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Zadnji diapozitiv">
    <p:spTree>
      <p:nvGrpSpPr>
        <p:cNvPr id="1" name=""/>
        <p:cNvGrpSpPr/>
        <p:nvPr/>
      </p:nvGrpSpPr>
      <p:grpSpPr>
        <a:xfrm>
          <a:off x="0" y="0"/>
          <a:ext cx="0" cy="0"/>
          <a:chOff x="0" y="0"/>
          <a:chExt cx="0" cy="0"/>
        </a:xfrm>
      </p:grpSpPr>
      <p:sp>
        <p:nvSpPr>
          <p:cNvPr id="7" name="PoljeZBesedilom 6">
            <a:extLst>
              <a:ext uri="{FF2B5EF4-FFF2-40B4-BE49-F238E27FC236}">
                <a16:creationId xmlns:a16="http://schemas.microsoft.com/office/drawing/2014/main" id="{D6CB4F62-2CCD-E234-D1A7-5926CCAF3958}"/>
              </a:ext>
            </a:extLst>
          </p:cNvPr>
          <p:cNvSpPr txBox="1"/>
          <p:nvPr userDrawn="1"/>
        </p:nvSpPr>
        <p:spPr>
          <a:xfrm>
            <a:off x="2911290" y="843838"/>
            <a:ext cx="5956485" cy="769441"/>
          </a:xfrm>
          <a:prstGeom prst="rect">
            <a:avLst/>
          </a:prstGeom>
          <a:noFill/>
        </p:spPr>
        <p:txBody>
          <a:bodyPr wrap="square" rtlCol="0">
            <a:spAutoFit/>
          </a:bodyPr>
          <a:lstStyle/>
          <a:p>
            <a:r>
              <a:rPr lang="sl-SI" sz="4400" dirty="0">
                <a:solidFill>
                  <a:srgbClr val="1A3260"/>
                </a:solidFill>
              </a:rPr>
              <a:t>KORISTNE POVEZAVE</a:t>
            </a:r>
          </a:p>
        </p:txBody>
      </p:sp>
      <p:sp>
        <p:nvSpPr>
          <p:cNvPr id="8" name="Zaobljeni pravokotnik 2">
            <a:extLst>
              <a:ext uri="{FF2B5EF4-FFF2-40B4-BE49-F238E27FC236}">
                <a16:creationId xmlns:a16="http://schemas.microsoft.com/office/drawing/2014/main" id="{19B4197A-3A64-0F9C-9948-22B68DFB40CF}"/>
              </a:ext>
            </a:extLst>
          </p:cNvPr>
          <p:cNvSpPr/>
          <p:nvPr userDrawn="1"/>
        </p:nvSpPr>
        <p:spPr>
          <a:xfrm>
            <a:off x="1662223" y="4681737"/>
            <a:ext cx="8867553" cy="186820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5">
            <a:extLst>
              <a:ext uri="{FF2B5EF4-FFF2-40B4-BE49-F238E27FC236}">
                <a16:creationId xmlns:a16="http://schemas.microsoft.com/office/drawing/2014/main" id="{638D6787-F9CB-F2AC-FEC3-C15A2DAE4022}"/>
              </a:ext>
            </a:extLst>
          </p:cNvPr>
          <p:cNvSpPr txBox="1">
            <a:spLocks noChangeArrowheads="1"/>
          </p:cNvSpPr>
          <p:nvPr userDrawn="1"/>
        </p:nvSpPr>
        <p:spPr bwMode="auto">
          <a:xfrm>
            <a:off x="2758772" y="4678326"/>
            <a:ext cx="692450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55600" indent="-342900">
              <a:tabLst>
                <a:tab pos="355600" algn="l"/>
              </a:tabLst>
              <a:defRPr>
                <a:solidFill>
                  <a:schemeClr val="tx1"/>
                </a:solidFill>
                <a:latin typeface="Calibri" panose="020F0502020204030204" pitchFamily="34" charset="0"/>
                <a:cs typeface="Arial" panose="020B0604020202020204" pitchFamily="34" charset="0"/>
              </a:defRPr>
            </a:lvl1pPr>
            <a:lvl2pPr marL="742950" indent="-285750">
              <a:tabLst>
                <a:tab pos="355600" algn="l"/>
              </a:tabLst>
              <a:defRPr>
                <a:solidFill>
                  <a:schemeClr val="tx1"/>
                </a:solidFill>
                <a:latin typeface="Calibri" panose="020F0502020204030204" pitchFamily="34" charset="0"/>
                <a:cs typeface="Arial" panose="020B0604020202020204" pitchFamily="34" charset="0"/>
              </a:defRPr>
            </a:lvl2pPr>
            <a:lvl3pPr marL="1143000" indent="-228600">
              <a:tabLst>
                <a:tab pos="355600" algn="l"/>
              </a:tabLst>
              <a:defRPr>
                <a:solidFill>
                  <a:schemeClr val="tx1"/>
                </a:solidFill>
                <a:latin typeface="Calibri" panose="020F0502020204030204" pitchFamily="34" charset="0"/>
                <a:cs typeface="Arial" panose="020B0604020202020204" pitchFamily="34" charset="0"/>
              </a:defRPr>
            </a:lvl3pPr>
            <a:lvl4pPr marL="1600200" indent="-228600">
              <a:tabLst>
                <a:tab pos="355600" algn="l"/>
              </a:tabLst>
              <a:defRPr>
                <a:solidFill>
                  <a:schemeClr val="tx1"/>
                </a:solidFill>
                <a:latin typeface="Calibri" panose="020F0502020204030204" pitchFamily="34" charset="0"/>
                <a:cs typeface="Arial" panose="020B0604020202020204" pitchFamily="34" charset="0"/>
              </a:defRPr>
            </a:lvl4pPr>
            <a:lvl5pPr marL="2057400" indent="-228600">
              <a:tabLst>
                <a:tab pos="3556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3556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3556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3556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355600" algn="l"/>
              </a:tabLst>
              <a:defRPr>
                <a:solidFill>
                  <a:schemeClr val="tx1"/>
                </a:solidFill>
                <a:latin typeface="Calibri" panose="020F0502020204030204" pitchFamily="34" charset="0"/>
                <a:cs typeface="Arial" panose="020B0604020202020204" pitchFamily="34" charset="0"/>
              </a:defRPr>
            </a:lvl9pPr>
          </a:lstStyle>
          <a:p>
            <a:pPr algn="ctr" eaLnBrk="1" hangingPunct="1"/>
            <a:r>
              <a:rPr lang="sl-SI" altLang="sl-SI" sz="3600" dirty="0">
                <a:solidFill>
                  <a:srgbClr val="0070C0"/>
                </a:solidFill>
                <a:latin typeface="+mj-lt"/>
              </a:rPr>
              <a:t>Mrežo NKT tvorimo predstavniki</a:t>
            </a:r>
          </a:p>
        </p:txBody>
      </p:sp>
      <p:sp>
        <p:nvSpPr>
          <p:cNvPr id="10" name="Content Placeholder 2">
            <a:extLst>
              <a:ext uri="{FF2B5EF4-FFF2-40B4-BE49-F238E27FC236}">
                <a16:creationId xmlns:a16="http://schemas.microsoft.com/office/drawing/2014/main" id="{193604F6-1F6E-750B-6F88-A381C0266F0B}"/>
              </a:ext>
            </a:extLst>
          </p:cNvPr>
          <p:cNvSpPr>
            <a:spLocks noGrp="1"/>
          </p:cNvSpPr>
          <p:nvPr>
            <p:ph idx="1" hasCustomPrompt="1"/>
          </p:nvPr>
        </p:nvSpPr>
        <p:spPr>
          <a:xfrm>
            <a:off x="677463" y="1780505"/>
            <a:ext cx="10424137" cy="2730595"/>
          </a:xfrm>
        </p:spPr>
        <p:txBody>
          <a:bodyPr anchor="ctr">
            <a:normAutofit/>
          </a:bodyPr>
          <a:lstStyle>
            <a:lvl1pPr>
              <a:defRPr sz="2000">
                <a:solidFill>
                  <a:schemeClr val="tx2"/>
                </a:solidFill>
              </a:defRPr>
            </a:lvl1pPr>
            <a:lvl2pPr marL="324000" indent="0">
              <a:buNone/>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sl-SI" dirty="0"/>
              <a:t>Uredite sloge besedila matrice</a:t>
            </a:r>
          </a:p>
        </p:txBody>
      </p:sp>
      <p:pic>
        <p:nvPicPr>
          <p:cNvPr id="1026" name="Picture 2" descr="Akademska in raziskovalna mreža Slovenije Archives - Slovenska skupnost  odprte znanosti">
            <a:extLst>
              <a:ext uri="{FF2B5EF4-FFF2-40B4-BE49-F238E27FC236}">
                <a16:creationId xmlns:a16="http://schemas.microsoft.com/office/drawing/2014/main" id="{887D488B-C3DB-D8B1-0756-A6B67F64B6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07421" y="5620426"/>
            <a:ext cx="2448710" cy="4471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tos 634,4 milijona evrov za razvoj gospodarstva, turizma in športa – OOZ  Maribor – Območna obrtno podjetniška zbornica Maribor">
            <a:extLst>
              <a:ext uri="{FF2B5EF4-FFF2-40B4-BE49-F238E27FC236}">
                <a16:creationId xmlns:a16="http://schemas.microsoft.com/office/drawing/2014/main" id="{86062ACD-14C4-2980-03D2-13CBADC5890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74750" y="5399550"/>
            <a:ext cx="2058724" cy="4471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cionalni energetski in podnebni načrt (NEPN) – posvet o celoviti presoji  vplivov na okolje za NEPN – Združenje mestnih občin Slovenije">
            <a:extLst>
              <a:ext uri="{FF2B5EF4-FFF2-40B4-BE49-F238E27FC236}">
                <a16:creationId xmlns:a16="http://schemas.microsoft.com/office/drawing/2014/main" id="{EEA741CA-9D70-E4A6-E92B-FA1ECED4F8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08579" y="5480628"/>
            <a:ext cx="2090738" cy="3736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goji uporabe">
            <a:extLst>
              <a:ext uri="{FF2B5EF4-FFF2-40B4-BE49-F238E27FC236}">
                <a16:creationId xmlns:a16="http://schemas.microsoft.com/office/drawing/2014/main" id="{101B8EE3-55C6-A5E1-4CD1-B1955E1B3452}"/>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13932" b="8501"/>
          <a:stretch/>
        </p:blipFill>
        <p:spPr bwMode="auto">
          <a:xfrm>
            <a:off x="2853407" y="5947483"/>
            <a:ext cx="1804573" cy="4785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PIRIT SLOVENIJA - JAVNA AGENCIJA - Odprte hiše Slovenije">
            <a:extLst>
              <a:ext uri="{FF2B5EF4-FFF2-40B4-BE49-F238E27FC236}">
                <a16:creationId xmlns:a16="http://schemas.microsoft.com/office/drawing/2014/main" id="{5CCC88C4-31F9-C748-AD71-55F204A2583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51214" y="6067555"/>
            <a:ext cx="1405467" cy="419783"/>
          </a:xfrm>
          <a:prstGeom prst="rect">
            <a:avLst/>
          </a:prstGeom>
          <a:noFill/>
          <a:extLst>
            <a:ext uri="{909E8E84-426E-40DD-AFC4-6F175D3DCCD1}">
              <a14:hiddenFill xmlns:a14="http://schemas.microsoft.com/office/drawing/2010/main">
                <a:solidFill>
                  <a:srgbClr val="FFFFFF"/>
                </a:solidFill>
              </a14:hiddenFill>
            </a:ext>
          </a:extLst>
        </p:spPr>
      </p:pic>
      <p:pic>
        <p:nvPicPr>
          <p:cNvPr id="11" name="Slika 10">
            <a:extLst>
              <a:ext uri="{FF2B5EF4-FFF2-40B4-BE49-F238E27FC236}">
                <a16:creationId xmlns:a16="http://schemas.microsoft.com/office/drawing/2014/main" id="{36C4124A-B132-C001-99C4-4B206E9FD3AC}"/>
              </a:ext>
            </a:extLst>
          </p:cNvPr>
          <p:cNvPicPr>
            <a:picLocks noChangeAspect="1"/>
          </p:cNvPicPr>
          <p:nvPr userDrawn="1"/>
        </p:nvPicPr>
        <p:blipFill>
          <a:blip r:embed="rId7"/>
          <a:stretch>
            <a:fillRect/>
          </a:stretch>
        </p:blipFill>
        <p:spPr>
          <a:xfrm>
            <a:off x="10833170" y="6152876"/>
            <a:ext cx="1117460" cy="393651"/>
          </a:xfrm>
          <a:prstGeom prst="rect">
            <a:avLst/>
          </a:prstGeom>
        </p:spPr>
      </p:pic>
      <p:sp>
        <p:nvSpPr>
          <p:cNvPr id="12" name="PoljeZBesedilom 11">
            <a:extLst>
              <a:ext uri="{FF2B5EF4-FFF2-40B4-BE49-F238E27FC236}">
                <a16:creationId xmlns:a16="http://schemas.microsoft.com/office/drawing/2014/main" id="{02E17F2E-B8AD-18B6-E3CD-146BC339FB55}"/>
              </a:ext>
            </a:extLst>
          </p:cNvPr>
          <p:cNvSpPr txBox="1"/>
          <p:nvPr userDrawn="1"/>
        </p:nvSpPr>
        <p:spPr>
          <a:xfrm>
            <a:off x="9391482" y="6546527"/>
            <a:ext cx="2800517" cy="246221"/>
          </a:xfrm>
          <a:prstGeom prst="rect">
            <a:avLst/>
          </a:prstGeom>
          <a:noFill/>
        </p:spPr>
        <p:txBody>
          <a:bodyPr wrap="square">
            <a:spAutoFit/>
          </a:bodyPr>
          <a:lstStyle/>
          <a:p>
            <a:r>
              <a:rPr lang="pl-PL" sz="1000" dirty="0">
                <a:solidFill>
                  <a:schemeClr val="tx1">
                    <a:lumMod val="50000"/>
                    <a:lumOff val="50000"/>
                  </a:schemeClr>
                </a:solidFill>
                <a:hlinkClick r:id="rId8"/>
              </a:rPr>
              <a:t>Priznanje avtorstva 4.0 Mednarodna (CC BY 4.0)</a:t>
            </a:r>
            <a:endParaRPr lang="en-GB" sz="1000" dirty="0">
              <a:solidFill>
                <a:schemeClr val="tx1">
                  <a:lumMod val="50000"/>
                  <a:lumOff val="50000"/>
                </a:schemeClr>
              </a:solidFill>
            </a:endParaRPr>
          </a:p>
        </p:txBody>
      </p:sp>
      <p:pic>
        <p:nvPicPr>
          <p:cNvPr id="2" name="Picture 2" descr="Linkedin logo png, Linkedin icon transparent png 18930587 PNG">
            <a:hlinkClick r:id="rId9"/>
            <a:extLst>
              <a:ext uri="{FF2B5EF4-FFF2-40B4-BE49-F238E27FC236}">
                <a16:creationId xmlns:a16="http://schemas.microsoft.com/office/drawing/2014/main" id="{66567388-63F5-9BBD-AEA7-35E48A8D5860}"/>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18485" t="18115" r="17947" b="18518"/>
          <a:stretch/>
        </p:blipFill>
        <p:spPr bwMode="auto">
          <a:xfrm>
            <a:off x="359612" y="5606318"/>
            <a:ext cx="913006" cy="910104"/>
          </a:xfrm>
          <a:prstGeom prst="rect">
            <a:avLst/>
          </a:prstGeom>
          <a:noFill/>
          <a:extLst>
            <a:ext uri="{909E8E84-426E-40DD-AFC4-6F175D3DCCD1}">
              <a14:hiddenFill xmlns:a14="http://schemas.microsoft.com/office/drawing/2010/main">
                <a:solidFill>
                  <a:srgbClr val="FFFFFF"/>
                </a:solidFill>
              </a14:hiddenFill>
            </a:ext>
          </a:extLst>
        </p:spPr>
      </p:pic>
      <p:sp>
        <p:nvSpPr>
          <p:cNvPr id="3" name="Pravokotnik 2">
            <a:extLst>
              <a:ext uri="{FF2B5EF4-FFF2-40B4-BE49-F238E27FC236}">
                <a16:creationId xmlns:a16="http://schemas.microsoft.com/office/drawing/2014/main" id="{75CFCC32-A055-941B-1CD7-F57D2B15F21A}"/>
              </a:ext>
            </a:extLst>
          </p:cNvPr>
          <p:cNvSpPr/>
          <p:nvPr userDrawn="1"/>
        </p:nvSpPr>
        <p:spPr>
          <a:xfrm>
            <a:off x="183667" y="5000337"/>
            <a:ext cx="1264897" cy="480291"/>
          </a:xfrm>
          <a:prstGeom prst="rect">
            <a:avLst/>
          </a:prstGeom>
          <a:solidFill>
            <a:srgbClr val="0066C8"/>
          </a:solidFill>
          <a:ln>
            <a:solidFill>
              <a:srgbClr val="006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sl-SI" sz="1200">
                <a:solidFill>
                  <a:schemeClr val="bg1"/>
                </a:solidFill>
                <a:hlinkClick r:id="rId9">
                  <a:extLst>
                    <a:ext uri="{A12FA001-AC4F-418D-AE19-62706E023703}">
                      <ahyp:hlinkClr xmlns:ahyp="http://schemas.microsoft.com/office/drawing/2018/hyperlinkcolor" val="tx"/>
                    </a:ext>
                  </a:extLst>
                </a:hlinkClick>
              </a:rPr>
              <a:t>Mreža NKT </a:t>
            </a:r>
            <a:r>
              <a:rPr lang="sl-SI" sz="1200" dirty="0">
                <a:solidFill>
                  <a:schemeClr val="bg1"/>
                </a:solidFill>
                <a:hlinkClick r:id="rId9">
                  <a:extLst>
                    <a:ext uri="{A12FA001-AC4F-418D-AE19-62706E023703}">
                      <ahyp:hlinkClr xmlns:ahyp="http://schemas.microsoft.com/office/drawing/2018/hyperlinkcolor" val="tx"/>
                    </a:ext>
                  </a:extLst>
                </a:hlinkClick>
              </a:rPr>
              <a:t>tudi na </a:t>
            </a:r>
            <a:r>
              <a:rPr lang="sl-SI" sz="1200" dirty="0" err="1">
                <a:solidFill>
                  <a:schemeClr val="bg1"/>
                </a:solidFill>
                <a:hlinkClick r:id="rId9">
                  <a:extLst>
                    <a:ext uri="{A12FA001-AC4F-418D-AE19-62706E023703}">
                      <ahyp:hlinkClr xmlns:ahyp="http://schemas.microsoft.com/office/drawing/2018/hyperlinkcolor" val="tx"/>
                    </a:ext>
                  </a:extLst>
                </a:hlinkClick>
              </a:rPr>
              <a:t>LinkedInu</a:t>
            </a:r>
            <a:r>
              <a:rPr lang="sl-SI" sz="1200" dirty="0">
                <a:solidFill>
                  <a:schemeClr val="bg1"/>
                </a:solidFill>
                <a:hlinkClick r:id="rId9">
                  <a:extLst>
                    <a:ext uri="{A12FA001-AC4F-418D-AE19-62706E023703}">
                      <ahyp:hlinkClr xmlns:ahyp="http://schemas.microsoft.com/office/drawing/2018/hyperlinkcolor" val="tx"/>
                    </a:ext>
                  </a:extLst>
                </a:hlinkClick>
              </a:rPr>
              <a:t>!</a:t>
            </a:r>
            <a:endParaRPr lang="sl-SI" sz="1200" dirty="0">
              <a:solidFill>
                <a:schemeClr val="bg1"/>
              </a:solidFill>
            </a:endParaRPr>
          </a:p>
        </p:txBody>
      </p:sp>
    </p:spTree>
    <p:extLst>
      <p:ext uri="{BB962C8B-B14F-4D97-AF65-F5344CB8AC3E}">
        <p14:creationId xmlns:p14="http://schemas.microsoft.com/office/powerpoint/2010/main" val="40091827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ctrTitle" hasCustomPrompt="1"/>
          </p:nvPr>
        </p:nvSpPr>
        <p:spPr>
          <a:xfrm>
            <a:off x="6816436" y="3876675"/>
            <a:ext cx="4682837" cy="1381125"/>
          </a:xfrm>
        </p:spPr>
        <p:txBody>
          <a:bodyPr anchor="b">
            <a:noAutofit/>
          </a:bodyPr>
          <a:lstStyle>
            <a:lvl1pPr algn="l">
              <a:defRPr sz="4800">
                <a:solidFill>
                  <a:schemeClr val="bg1"/>
                </a:solidFill>
                <a:latin typeface="Arial" panose="020B0604020202020204" pitchFamily="34" charset="0"/>
                <a:cs typeface="Arial" panose="020B0604020202020204" pitchFamily="34" charset="0"/>
              </a:defRPr>
            </a:lvl1pPr>
          </a:lstStyle>
          <a:p>
            <a:r>
              <a:rPr lang="en-US" dirty="0"/>
              <a:t>Title of the presentation</a:t>
            </a:r>
            <a:endParaRPr lang="fr-BE" dirty="0"/>
          </a:p>
        </p:txBody>
      </p:sp>
      <p:sp>
        <p:nvSpPr>
          <p:cNvPr id="3" name="Subtitle 2"/>
          <p:cNvSpPr>
            <a:spLocks noGrp="1"/>
          </p:cNvSpPr>
          <p:nvPr>
            <p:ph type="subTitle" idx="1" hasCustomPrompt="1"/>
          </p:nvPr>
        </p:nvSpPr>
        <p:spPr>
          <a:xfrm>
            <a:off x="6816436" y="5257800"/>
            <a:ext cx="4682837" cy="796636"/>
          </a:xfrm>
        </p:spPr>
        <p:txBody>
          <a:bodyPr/>
          <a:lstStyle>
            <a:lvl1pPr marL="0" indent="0" algn="l">
              <a:buNone/>
              <a:defRPr sz="240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name and department</a:t>
            </a:r>
            <a:endParaRPr lang="fr-BE" dirty="0"/>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3A9A917-59BC-4AD2-BA19-E0C19F894695}" type="datetimeFigureOut">
              <a:rPr lang="fr-BE" smtClean="0"/>
              <a:pPr/>
              <a:t>13-11-23</a:t>
            </a:fld>
            <a:endParaRPr lang="fr-BE"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fr-BE"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2F8D2E46-35A1-4524-AE5B-CFFEE6C4B2C1}" type="slidenum">
              <a:rPr lang="fr-BE" smtClean="0"/>
              <a:pPr/>
              <a:t>‹#›</a:t>
            </a:fld>
            <a:endParaRPr lang="fr-BE" dirty="0"/>
          </a:p>
        </p:txBody>
      </p:sp>
    </p:spTree>
    <p:extLst>
      <p:ext uri="{BB962C8B-B14F-4D97-AF65-F5344CB8AC3E}">
        <p14:creationId xmlns:p14="http://schemas.microsoft.com/office/powerpoint/2010/main" val="18677292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p:nvPr>
        </p:nvSpPr>
        <p:spPr>
          <a:xfrm>
            <a:off x="4038600" y="365125"/>
            <a:ext cx="7315199" cy="964911"/>
          </a:xfrm>
        </p:spPr>
        <p:txBody>
          <a:bodyPr/>
          <a:lstStyle>
            <a:lvl1pPr>
              <a:defRPr>
                <a:solidFill>
                  <a:srgbClr val="8D216B"/>
                </a:solidFill>
                <a:latin typeface="Arial" panose="020B0604020202020204" pitchFamily="34" charset="0"/>
                <a:cs typeface="Arial" panose="020B0604020202020204" pitchFamily="34" charset="0"/>
              </a:defRPr>
            </a:lvl1pPr>
          </a:lstStyle>
          <a:p>
            <a:r>
              <a:rPr lang="en-US" dirty="0"/>
              <a:t>Click to edit Master title style</a:t>
            </a:r>
            <a:endParaRPr lang="fr-BE" dirty="0"/>
          </a:p>
        </p:txBody>
      </p:sp>
      <p:sp>
        <p:nvSpPr>
          <p:cNvPr id="3" name="Content Placeholder 2"/>
          <p:cNvSpPr>
            <a:spLocks noGrp="1"/>
          </p:cNvSpPr>
          <p:nvPr>
            <p:ph idx="1"/>
          </p:nvPr>
        </p:nvSpPr>
        <p:spPr>
          <a:xfrm>
            <a:off x="4038600" y="1468582"/>
            <a:ext cx="7315200" cy="4708381"/>
          </a:xfrm>
        </p:spPr>
        <p:txBody>
          <a:bodyPr/>
          <a:lstStyle>
            <a:lvl1pPr>
              <a:defRPr>
                <a:latin typeface="Arial" panose="020B0604020202020204" pitchFamily="34" charset="0"/>
                <a:cs typeface="Arial" panose="020B0604020202020204" pitchFamily="34" charset="0"/>
              </a:defRPr>
            </a:lvl1pPr>
            <a:lvl2pPr marL="685800" indent="-228600">
              <a:buFont typeface="Wingdings" panose="05000000000000000000" pitchFamily="2" charset="2"/>
              <a:buChar char="Ø"/>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ü"/>
              <a:defRPr>
                <a:latin typeface="Arial" panose="020B0604020202020204" pitchFamily="34" charset="0"/>
                <a:cs typeface="Arial" panose="020B0604020202020204" pitchFamily="34" charset="0"/>
              </a:defRPr>
            </a:lvl3pPr>
            <a:lvl4pPr marL="1600200" indent="-22860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3A9A917-59BC-4AD2-BA19-E0C19F894695}" type="datetimeFigureOut">
              <a:rPr lang="fr-BE" smtClean="0"/>
              <a:pPr/>
              <a:t>13-11-23</a:t>
            </a:fld>
            <a:endParaRPr lang="fr-BE"/>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fr-BE"/>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2F8D2E46-35A1-4524-AE5B-CFFEE6C4B2C1}" type="slidenum">
              <a:rPr lang="fr-BE" smtClean="0"/>
              <a:pPr/>
              <a:t>‹#›</a:t>
            </a:fld>
            <a:endParaRPr lang="fr-BE"/>
          </a:p>
        </p:txBody>
      </p:sp>
    </p:spTree>
    <p:extLst>
      <p:ext uri="{BB962C8B-B14F-4D97-AF65-F5344CB8AC3E}">
        <p14:creationId xmlns:p14="http://schemas.microsoft.com/office/powerpoint/2010/main" val="2678064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p:nvPr>
        </p:nvSpPr>
        <p:spPr>
          <a:xfrm>
            <a:off x="838200" y="365125"/>
            <a:ext cx="10515600" cy="964911"/>
          </a:xfrm>
        </p:spPr>
        <p:txBody>
          <a:bodyPr/>
          <a:lstStyle>
            <a:lvl1pPr>
              <a:defRPr>
                <a:solidFill>
                  <a:srgbClr val="8D216B"/>
                </a:solidFill>
                <a:latin typeface="Arial" panose="020B0604020202020204" pitchFamily="34" charset="0"/>
                <a:cs typeface="Arial" panose="020B0604020202020204" pitchFamily="34" charset="0"/>
              </a:defRPr>
            </a:lvl1pPr>
          </a:lstStyle>
          <a:p>
            <a:r>
              <a:rPr lang="en-US" dirty="0"/>
              <a:t>Click to edit Master title style</a:t>
            </a:r>
            <a:endParaRPr lang="fr-BE" dirty="0"/>
          </a:p>
        </p:txBody>
      </p:sp>
      <p:sp>
        <p:nvSpPr>
          <p:cNvPr id="3" name="Content Placeholder 2"/>
          <p:cNvSpPr>
            <a:spLocks noGrp="1"/>
          </p:cNvSpPr>
          <p:nvPr>
            <p:ph idx="1"/>
          </p:nvPr>
        </p:nvSpPr>
        <p:spPr>
          <a:xfrm>
            <a:off x="838200" y="1468582"/>
            <a:ext cx="10515600" cy="4708381"/>
          </a:xfrm>
        </p:spPr>
        <p:txBody>
          <a:bodyPr/>
          <a:lstStyle>
            <a:lvl1pPr>
              <a:defRPr>
                <a:latin typeface="Arial" panose="020B0604020202020204" pitchFamily="34" charset="0"/>
                <a:cs typeface="Arial" panose="020B0604020202020204" pitchFamily="34" charset="0"/>
              </a:defRPr>
            </a:lvl1pPr>
            <a:lvl2pPr marL="685800" indent="-228600">
              <a:buFont typeface="Wingdings" panose="05000000000000000000" pitchFamily="2" charset="2"/>
              <a:buChar char="Ø"/>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ü"/>
              <a:defRPr>
                <a:latin typeface="Arial" panose="020B0604020202020204" pitchFamily="34" charset="0"/>
                <a:cs typeface="Arial" panose="020B0604020202020204" pitchFamily="34" charset="0"/>
              </a:defRPr>
            </a:lvl3pPr>
            <a:lvl4pPr marL="1600200" indent="-22860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3A9A917-59BC-4AD2-BA19-E0C19F894695}" type="datetimeFigureOut">
              <a:rPr lang="fr-BE" smtClean="0"/>
              <a:pPr/>
              <a:t>13-11-23</a:t>
            </a:fld>
            <a:endParaRPr lang="fr-BE"/>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fr-BE"/>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2F8D2E46-35A1-4524-AE5B-CFFEE6C4B2C1}" type="slidenum">
              <a:rPr lang="fr-BE" smtClean="0"/>
              <a:pPr/>
              <a:t>‹#›</a:t>
            </a:fld>
            <a:endParaRPr lang="fr-BE"/>
          </a:p>
        </p:txBody>
      </p:sp>
    </p:spTree>
    <p:extLst>
      <p:ext uri="{BB962C8B-B14F-4D97-AF65-F5344CB8AC3E}">
        <p14:creationId xmlns:p14="http://schemas.microsoft.com/office/powerpoint/2010/main" val="270098441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p:nvPr>
        </p:nvSpPr>
        <p:spPr>
          <a:xfrm>
            <a:off x="838200" y="365125"/>
            <a:ext cx="10515600" cy="964911"/>
          </a:xfrm>
        </p:spPr>
        <p:txBody>
          <a:bodyPr/>
          <a:lstStyle>
            <a:lvl1pPr>
              <a:defRPr b="0">
                <a:solidFill>
                  <a:srgbClr val="8D216B"/>
                </a:solidFill>
                <a:latin typeface="Arial" panose="020B0604020202020204" pitchFamily="34" charset="0"/>
                <a:cs typeface="Arial" panose="020B0604020202020204" pitchFamily="34" charset="0"/>
              </a:defRPr>
            </a:lvl1pPr>
          </a:lstStyle>
          <a:p>
            <a:r>
              <a:rPr lang="en-US" dirty="0"/>
              <a:t>Click to edit Master title style</a:t>
            </a:r>
            <a:endParaRPr lang="fr-BE" dirty="0"/>
          </a:p>
        </p:txBody>
      </p:sp>
      <p:sp>
        <p:nvSpPr>
          <p:cNvPr id="3" name="Content Placeholder 2"/>
          <p:cNvSpPr>
            <a:spLocks noGrp="1"/>
          </p:cNvSpPr>
          <p:nvPr>
            <p:ph idx="1"/>
          </p:nvPr>
        </p:nvSpPr>
        <p:spPr>
          <a:xfrm>
            <a:off x="838200" y="1468582"/>
            <a:ext cx="10515600" cy="4708381"/>
          </a:xfrm>
        </p:spPr>
        <p:txBody>
          <a:bodyPr/>
          <a:lstStyle>
            <a:lvl1pPr>
              <a:defRPr>
                <a:latin typeface="Arial" panose="020B0604020202020204" pitchFamily="34" charset="0"/>
                <a:cs typeface="Arial" panose="020B0604020202020204" pitchFamily="34" charset="0"/>
              </a:defRPr>
            </a:lvl1pPr>
            <a:lvl2pPr marL="685800" indent="-228600">
              <a:buFont typeface="Wingdings" panose="05000000000000000000" pitchFamily="2" charset="2"/>
              <a:buChar char="Ø"/>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ü"/>
              <a:defRPr>
                <a:latin typeface="Arial" panose="020B0604020202020204" pitchFamily="34" charset="0"/>
                <a:cs typeface="Arial" panose="020B0604020202020204" pitchFamily="34" charset="0"/>
              </a:defRPr>
            </a:lvl3pPr>
            <a:lvl4pPr marL="1600200" indent="-22860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3A9A917-59BC-4AD2-BA19-E0C19F894695}" type="datetimeFigureOut">
              <a:rPr lang="fr-BE" smtClean="0"/>
              <a:pPr/>
              <a:t>13-11-23</a:t>
            </a:fld>
            <a:endParaRPr lang="fr-BE"/>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fr-BE"/>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2F8D2E46-35A1-4524-AE5B-CFFEE6C4B2C1}" type="slidenum">
              <a:rPr lang="fr-BE" smtClean="0"/>
              <a:pPr/>
              <a:t>‹#›</a:t>
            </a:fld>
            <a:endParaRPr lang="fr-BE"/>
          </a:p>
        </p:txBody>
      </p:sp>
    </p:spTree>
    <p:extLst>
      <p:ext uri="{BB962C8B-B14F-4D97-AF65-F5344CB8AC3E}">
        <p14:creationId xmlns:p14="http://schemas.microsoft.com/office/powerpoint/2010/main" val="25675847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hasCustomPrompt="1"/>
          </p:nvPr>
        </p:nvSpPr>
        <p:spPr>
          <a:xfrm>
            <a:off x="838200" y="2112182"/>
            <a:ext cx="10515600" cy="964911"/>
          </a:xfrm>
        </p:spPr>
        <p:txBody>
          <a:bodyPr/>
          <a:lstStyle>
            <a:lvl1pPr algn="ctr">
              <a:defRPr>
                <a:solidFill>
                  <a:srgbClr val="8D216B"/>
                </a:solidFill>
                <a:latin typeface="Arial" panose="020B0604020202020204" pitchFamily="34" charset="0"/>
                <a:cs typeface="Arial" panose="020B0604020202020204" pitchFamily="34" charset="0"/>
              </a:defRPr>
            </a:lvl1pPr>
          </a:lstStyle>
          <a:p>
            <a:r>
              <a:rPr lang="en-US" dirty="0"/>
              <a:t>Thank you!</a:t>
            </a:r>
            <a:endParaRPr lang="fr-BE" dirty="0"/>
          </a:p>
        </p:txBody>
      </p:sp>
      <p:sp>
        <p:nvSpPr>
          <p:cNvPr id="10" name="Subtitle 2"/>
          <p:cNvSpPr txBox="1">
            <a:spLocks/>
          </p:cNvSpPr>
          <p:nvPr userDrawn="1"/>
        </p:nvSpPr>
        <p:spPr>
          <a:xfrm>
            <a:off x="2225964" y="5916080"/>
            <a:ext cx="7102764" cy="474727"/>
          </a:xfrm>
          <a:prstGeom prst="rect">
            <a:avLst/>
          </a:prstGeom>
        </p:spPr>
        <p:txBody>
          <a:bodyPr wrap="square" lIns="0" tIns="72000" rIns="0" bIns="72000" numCol="1" anchor="t" anchorCtr="0">
            <a:noAutofit/>
          </a:bodyPr>
          <a:lstStyle>
            <a:lvl1pPr marL="342900" indent="-342900" algn="l" rtl="0" eaLnBrk="1" fontAlgn="base" hangingPunct="1">
              <a:spcBef>
                <a:spcPct val="20000"/>
              </a:spcBef>
              <a:spcAft>
                <a:spcPct val="0"/>
              </a:spcAft>
              <a:buClr>
                <a:schemeClr val="bg1"/>
              </a:buClr>
              <a:buChar char="•"/>
              <a:defRPr sz="800" i="0">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lgn="just">
              <a:buNone/>
            </a:pPr>
            <a:r>
              <a:rPr lang="en-US" sz="800" b="1" kern="0" dirty="0">
                <a:solidFill>
                  <a:schemeClr val="tx1"/>
                </a:solidFill>
                <a:latin typeface="Arial" panose="020B0604020202020204" pitchFamily="34" charset="0"/>
                <a:cs typeface="Arial" panose="020B0604020202020204" pitchFamily="34" charset="0"/>
              </a:rPr>
              <a:t>© European Union 2021</a:t>
            </a:r>
          </a:p>
          <a:p>
            <a:pPr marL="0" indent="0" algn="just">
              <a:buNone/>
            </a:pPr>
            <a:r>
              <a:rPr lang="en-US" sz="700" b="0" kern="0" dirty="0">
                <a:solidFill>
                  <a:schemeClr val="tx1"/>
                </a:solidFill>
                <a:latin typeface="Arial" panose="020B0604020202020204" pitchFamily="34" charset="0"/>
                <a:cs typeface="Arial" panose="020B0604020202020204" pitchFamily="34" charset="0"/>
              </a:rPr>
              <a:t>Unless otherwise noted the reuse of this presentation is </a:t>
            </a:r>
            <a:r>
              <a:rPr lang="en-US" sz="700" b="0" kern="0" dirty="0" err="1">
                <a:solidFill>
                  <a:schemeClr val="tx1"/>
                </a:solidFill>
                <a:latin typeface="Arial" panose="020B0604020202020204" pitchFamily="34" charset="0"/>
                <a:cs typeface="Arial" panose="020B0604020202020204" pitchFamily="34" charset="0"/>
              </a:rPr>
              <a:t>authorised</a:t>
            </a:r>
            <a:r>
              <a:rPr lang="en-US" sz="700" b="0" kern="0" dirty="0">
                <a:solidFill>
                  <a:schemeClr val="tx1"/>
                </a:solidFill>
                <a:latin typeface="Arial" panose="020B0604020202020204" pitchFamily="34" charset="0"/>
                <a:cs typeface="Arial" panose="020B0604020202020204" pitchFamily="34" charset="0"/>
              </a:rPr>
              <a:t> under the </a:t>
            </a:r>
            <a:r>
              <a:rPr lang="en-US" sz="700" b="0" u="sng" kern="0" dirty="0">
                <a:solidFill>
                  <a:schemeClr val="tx1"/>
                </a:solidFill>
                <a:latin typeface="Arial" panose="020B0604020202020204" pitchFamily="34" charset="0"/>
                <a:cs typeface="Arial" panose="020B0604020202020204" pitchFamily="34" charset="0"/>
              </a:rPr>
              <a:t>CC BY 4.0</a:t>
            </a:r>
            <a:r>
              <a:rPr lang="en-US" sz="700" b="1" kern="0" dirty="0">
                <a:solidFill>
                  <a:schemeClr val="tx1"/>
                </a:solidFill>
                <a:latin typeface="Arial" panose="020B0604020202020204" pitchFamily="34" charset="0"/>
                <a:cs typeface="Arial" panose="020B0604020202020204" pitchFamily="34" charset="0"/>
              </a:rPr>
              <a:t>  </a:t>
            </a:r>
            <a:r>
              <a:rPr lang="en-US" sz="700" b="0" kern="0" dirty="0">
                <a:solidFill>
                  <a:schemeClr val="tx1"/>
                </a:solidFill>
                <a:latin typeface="Arial" panose="020B0604020202020204" pitchFamily="34" charset="0"/>
                <a:cs typeface="Arial" panose="020B0604020202020204" pitchFamily="34" charset="0"/>
              </a:rPr>
              <a:t>license. For any use or reproduction of elements that are not owned by the EU, permission may need to be sought directly from the respective right holders. </a:t>
            </a:r>
            <a:r>
              <a:rPr lang="en-GB" sz="700" kern="0" dirty="0">
                <a:solidFill>
                  <a:schemeClr val="tx1"/>
                </a:solidFill>
                <a:latin typeface="Arial" panose="020B0604020202020204" pitchFamily="34" charset="0"/>
                <a:cs typeface="Arial" panose="020B0604020202020204" pitchFamily="34" charset="0"/>
              </a:rPr>
              <a:t>Image sources: iStockphoto.com/</a:t>
            </a:r>
            <a:r>
              <a:rPr lang="en-GB" sz="700" kern="0" dirty="0" err="1">
                <a:solidFill>
                  <a:schemeClr val="tx1"/>
                </a:solidFill>
                <a:latin typeface="Arial" panose="020B0604020202020204" pitchFamily="34" charset="0"/>
                <a:cs typeface="Arial" panose="020B0604020202020204" pitchFamily="34" charset="0"/>
              </a:rPr>
              <a:t>Unsplash</a:t>
            </a:r>
            <a:r>
              <a:rPr lang="en-US" sz="700" kern="0" baseline="0" dirty="0">
                <a:solidFill>
                  <a:schemeClr val="tx1"/>
                </a:solidFill>
                <a:latin typeface="Arial" panose="020B0604020202020204" pitchFamily="34" charset="0"/>
                <a:cs typeface="Arial" panose="020B0604020202020204" pitchFamily="34" charset="0"/>
              </a:rPr>
              <a:t> </a:t>
            </a:r>
            <a:endParaRPr lang="en-GB" sz="700" kern="0" dirty="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9200" y="5994400"/>
            <a:ext cx="894381" cy="314920"/>
          </a:xfrm>
          <a:prstGeom prst="rect">
            <a:avLst/>
          </a:prstGeom>
        </p:spPr>
      </p:pic>
    </p:spTree>
    <p:extLst>
      <p:ext uri="{BB962C8B-B14F-4D97-AF65-F5344CB8AC3E}">
        <p14:creationId xmlns:p14="http://schemas.microsoft.com/office/powerpoint/2010/main" val="35019460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9368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B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A9A917-59BC-4AD2-BA19-E0C19F894695}" type="datetimeFigureOut">
              <a:rPr lang="fr-BE" smtClean="0"/>
              <a:t>13-11-23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3611111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7" name="Rectangle 6"/>
          <p:cNvSpPr>
            <a:spLocks noChangeAspect="1"/>
          </p:cNvSpPr>
          <p:nvPr/>
        </p:nvSpPr>
        <p:spPr>
          <a:xfrm>
            <a:off x="8839202"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7"/>
            <a:ext cx="2004164" cy="5183073"/>
          </a:xfrm>
        </p:spPr>
        <p:txBody>
          <a:bodyPr vert="eaVert"/>
          <a:lstStyle/>
          <a:p>
            <a:r>
              <a:rPr lang="sl-SI"/>
              <a:t>Uredite slog naslova matrice</a:t>
            </a:r>
            <a:endParaRPr lang="en-US" dirty="0"/>
          </a:p>
        </p:txBody>
      </p:sp>
      <p:sp>
        <p:nvSpPr>
          <p:cNvPr id="3" name="Vertical Text Placeholder 2"/>
          <p:cNvSpPr>
            <a:spLocks noGrp="1"/>
          </p:cNvSpPr>
          <p:nvPr>
            <p:ph type="body" orient="vert" idx="1"/>
          </p:nvPr>
        </p:nvSpPr>
        <p:spPr>
          <a:xfrm>
            <a:off x="774924" y="675727"/>
            <a:ext cx="7896279" cy="5183073"/>
          </a:xfrm>
        </p:spPr>
        <p:txBody>
          <a:bodyPr vert="eaVert" ancho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a:xfrm>
            <a:off x="8993673" y="5956138"/>
            <a:ext cx="1328141" cy="365125"/>
          </a:xfrm>
        </p:spPr>
        <p:txBody>
          <a:bodyPr/>
          <a:lstStyle>
            <a:lvl1pPr>
              <a:defRPr>
                <a:solidFill>
                  <a:schemeClr val="accent1">
                    <a:lumMod val="75000"/>
                    <a:lumOff val="25000"/>
                  </a:schemeClr>
                </a:solidFill>
              </a:defRPr>
            </a:lvl1pPr>
          </a:lstStyle>
          <a:p>
            <a:pPr defTabSz="457179">
              <a:defRPr/>
            </a:pPr>
            <a:fld id="{66CC57F7-8DBE-401D-B6DF-0BD46811CF6D}" type="datetime1">
              <a:rPr lang="en-US" smtClean="0">
                <a:solidFill>
                  <a:srgbClr val="1A3260">
                    <a:lumMod val="75000"/>
                    <a:lumOff val="25000"/>
                  </a:srgbClr>
                </a:solidFill>
              </a:rPr>
              <a:t>11/13/2023</a:t>
            </a:fld>
            <a:endParaRPr lang="en-US" dirty="0">
              <a:solidFill>
                <a:srgbClr val="1A3260">
                  <a:lumMod val="75000"/>
                  <a:lumOff val="25000"/>
                </a:srgbClr>
              </a:solidFill>
            </a:endParaRPr>
          </a:p>
        </p:txBody>
      </p:sp>
      <p:sp>
        <p:nvSpPr>
          <p:cNvPr id="5" name="Footer Placeholder 4"/>
          <p:cNvSpPr>
            <a:spLocks noGrp="1"/>
          </p:cNvSpPr>
          <p:nvPr>
            <p:ph type="ftr" sz="quarter" idx="11"/>
          </p:nvPr>
        </p:nvSpPr>
        <p:spPr>
          <a:xfrm>
            <a:off x="774924" y="5951811"/>
            <a:ext cx="7896279" cy="365125"/>
          </a:xfrm>
        </p:spPr>
        <p:txBody>
          <a:bodyPr/>
          <a:lstStyle/>
          <a:p>
            <a:pPr defTabSz="457179">
              <a:defRPr/>
            </a:pPr>
            <a:r>
              <a:rPr lang="sv-SE">
                <a:solidFill>
                  <a:srgbClr val="4590B8"/>
                </a:solidFill>
              </a:rPr>
              <a:t>Stojan Sorčan, MVZI, NCP MSCA, 12. april 2023</a:t>
            </a:r>
            <a:endParaRPr lang="en-US" dirty="0">
              <a:solidFill>
                <a:srgbClr val="4590B8"/>
              </a:solidFill>
            </a:endParaRPr>
          </a:p>
        </p:txBody>
      </p:sp>
      <p:sp>
        <p:nvSpPr>
          <p:cNvPr id="6" name="Slide Number Placeholder 5"/>
          <p:cNvSpPr>
            <a:spLocks noGrp="1"/>
          </p:cNvSpPr>
          <p:nvPr>
            <p:ph type="sldNum" sz="quarter" idx="12"/>
          </p:nvPr>
        </p:nvSpPr>
        <p:spPr>
          <a:xfrm>
            <a:off x="10446616" y="5956138"/>
            <a:ext cx="1164195" cy="365125"/>
          </a:xfrm>
        </p:spPr>
        <p:txBody>
          <a:bodyPr/>
          <a:lstStyle>
            <a:lvl1pPr>
              <a:defRPr>
                <a:solidFill>
                  <a:schemeClr val="accent1">
                    <a:lumMod val="75000"/>
                    <a:lumOff val="25000"/>
                  </a:schemeClr>
                </a:solidFill>
              </a:defRPr>
            </a:lvl1pPr>
          </a:lstStyle>
          <a:p>
            <a:pPr defTabSz="457179">
              <a:defRPr/>
            </a:pPr>
            <a:fld id="{D57F1E4F-1CFF-5643-939E-217C01CDF565}" type="slidenum">
              <a:rPr lang="en-US" smtClean="0">
                <a:solidFill>
                  <a:srgbClr val="1A3260">
                    <a:lumMod val="75000"/>
                    <a:lumOff val="25000"/>
                  </a:srgbClr>
                </a:solidFill>
              </a:rPr>
              <a:pPr defTabSz="457179">
                <a:defRPr/>
              </a:pPr>
              <a:t>‹#›</a:t>
            </a:fld>
            <a:endParaRPr lang="en-US" dirty="0">
              <a:solidFill>
                <a:srgbClr val="1A3260">
                  <a:lumMod val="75000"/>
                  <a:lumOff val="25000"/>
                </a:srgbClr>
              </a:solidFill>
            </a:endParaRPr>
          </a:p>
        </p:txBody>
      </p:sp>
    </p:spTree>
    <p:extLst>
      <p:ext uri="{BB962C8B-B14F-4D97-AF65-F5344CB8AC3E}">
        <p14:creationId xmlns:p14="http://schemas.microsoft.com/office/powerpoint/2010/main" val="16676709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23A9A917-59BC-4AD2-BA19-E0C19F894695}" type="datetimeFigureOut">
              <a:rPr lang="fr-BE" smtClean="0"/>
              <a:t>13-11-23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14066836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23A9A917-59BC-4AD2-BA19-E0C19F894695}" type="datetimeFigureOut">
              <a:rPr lang="fr-BE" smtClean="0"/>
              <a:t>13-11-23</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186986131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23A9A917-59BC-4AD2-BA19-E0C19F894695}" type="datetimeFigureOut">
              <a:rPr lang="fr-BE" smtClean="0"/>
              <a:t>13-11-23</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309712974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A9A917-59BC-4AD2-BA19-E0C19F894695}" type="datetimeFigureOut">
              <a:rPr lang="fr-BE" smtClean="0"/>
              <a:t>13-11-23</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346442355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A9A917-59BC-4AD2-BA19-E0C19F894695}" type="datetimeFigureOut">
              <a:rPr lang="fr-BE" smtClean="0"/>
              <a:t>13-11-23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257283241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A9A917-59BC-4AD2-BA19-E0C19F894695}" type="datetimeFigureOut">
              <a:rPr lang="fr-BE" smtClean="0"/>
              <a:t>13-11-23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363050250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23A9A917-59BC-4AD2-BA19-E0C19F894695}" type="datetimeFigureOut">
              <a:rPr lang="fr-BE" smtClean="0"/>
              <a:t>13-11-23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72381887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23A9A917-59BC-4AD2-BA19-E0C19F894695}" type="datetimeFigureOut">
              <a:rPr lang="fr-BE" smtClean="0"/>
              <a:t>13-11-23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329442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sl-SI"/>
              <a:t>Uredite slog naslova matrice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Kliknite, da uredite slog podnaslova matrice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F34C9FD-D2F4-4093-B987-DFD533F0F87B}"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1A3260">
                    <a:lumMod val="75000"/>
                    <a:lumOff val="25000"/>
                  </a:srgbClr>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366411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sl-SI"/>
              <a:t>Uredite slog naslova matrice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11723-484E-48EE-8E8B-149DB7A337C0}"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4590B8"/>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10558300" y="5956137"/>
            <a:ext cx="105250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959980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sl-SI"/>
              <a:t>Uredite slog naslova matrice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7DCBB48-CD33-421C-B323-BC8C0E025080}"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1A3260">
                    <a:lumMod val="75000"/>
                    <a:lumOff val="25000"/>
                  </a:srgbClr>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05516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sl-SI"/>
              <a:t>Uredite slog naslova matrice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67446-C511-4752-AD6C-3E0E7369ED83}"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4590B8"/>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10143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sl-SI"/>
              <a:t>Uredite slog naslova matrice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7672FC-0B60-4066-98CB-9D8AA24C6AB5}"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4590B8"/>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97689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64F117-0FE1-4769-AD6D-ECCC77603570}"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4590B8"/>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sl-SI"/>
              <a:t>Uredite slog naslova matrice</a:t>
            </a:r>
            <a:endParaRPr lang="en-US" dirty="0"/>
          </a:p>
        </p:txBody>
      </p:sp>
    </p:spTree>
    <p:extLst>
      <p:ext uri="{BB962C8B-B14F-4D97-AF65-F5344CB8AC3E}">
        <p14:creationId xmlns:p14="http://schemas.microsoft.com/office/powerpoint/2010/main" val="1118602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180B2B-0379-4AE5-BBF0-0CE4A9F4D84C}"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4590B8"/>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858451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sl-SI"/>
              <a:t>Uredite slog naslova matrice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AB895C7-B92E-4EA4-813D-D9E5A9897F46}"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1A3260">
                    <a:lumMod val="75000"/>
                    <a:lumOff val="25000"/>
                  </a:srgbClr>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324966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amp;TextSlide">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BEF594B-2ABE-48AD-A99D-FDDADD2D3C51}"/>
              </a:ext>
            </a:extLst>
          </p:cNvPr>
          <p:cNvSpPr>
            <a:spLocks noGrp="1"/>
          </p:cNvSpPr>
          <p:nvPr>
            <p:ph type="body" sz="quarter" idx="10" hasCustomPrompt="1"/>
          </p:nvPr>
        </p:nvSpPr>
        <p:spPr>
          <a:xfrm>
            <a:off x="300635" y="1760252"/>
            <a:ext cx="5520000" cy="4210644"/>
          </a:xfrm>
        </p:spPr>
        <p:txBody>
          <a:bodyPr lIns="0" tIns="0" rIns="0" bIns="0">
            <a:noAutofit/>
          </a:bodyPr>
          <a:lstStyle>
            <a:lvl1pPr marL="0" indent="0">
              <a:lnSpc>
                <a:spcPts val="5333"/>
              </a:lnSpc>
              <a:buNone/>
              <a:defRPr sz="4266" cap="all" baseline="0">
                <a:solidFill>
                  <a:schemeClr val="accent1"/>
                </a:solidFill>
              </a:defRPr>
            </a:lvl1pPr>
            <a:lvl2pPr marL="457179" indent="0">
              <a:buNone/>
              <a:defRPr sz="5066">
                <a:solidFill>
                  <a:schemeClr val="accent1"/>
                </a:solidFill>
              </a:defRPr>
            </a:lvl2pPr>
            <a:lvl3pPr marL="914359" indent="0">
              <a:buNone/>
              <a:defRPr sz="5066">
                <a:solidFill>
                  <a:schemeClr val="accent1"/>
                </a:solidFill>
              </a:defRPr>
            </a:lvl3pPr>
            <a:lvl4pPr marL="1371538" indent="0">
              <a:buNone/>
              <a:defRPr sz="5066">
                <a:solidFill>
                  <a:schemeClr val="accent1"/>
                </a:solidFill>
              </a:defRPr>
            </a:lvl4pPr>
            <a:lvl5pPr marL="1828718" indent="0">
              <a:buNone/>
              <a:defRPr sz="5066">
                <a:solidFill>
                  <a:schemeClr val="accent1"/>
                </a:solidFill>
              </a:defRPr>
            </a:lvl5pPr>
          </a:lstStyle>
          <a:p>
            <a:pPr lvl="0"/>
            <a:r>
              <a:rPr lang="de-DE" dirty="0"/>
              <a:t>Textformat</a:t>
            </a:r>
            <a:endParaRPr lang="de-CH" dirty="0"/>
          </a:p>
        </p:txBody>
      </p:sp>
      <p:sp>
        <p:nvSpPr>
          <p:cNvPr id="7" name="Textplatzhalter 6">
            <a:extLst>
              <a:ext uri="{FF2B5EF4-FFF2-40B4-BE49-F238E27FC236}">
                <a16:creationId xmlns:a16="http://schemas.microsoft.com/office/drawing/2014/main" id="{0B8478E7-6F52-49F0-9DFC-7B7AAB8FD5F9}"/>
              </a:ext>
            </a:extLst>
          </p:cNvPr>
          <p:cNvSpPr>
            <a:spLocks noGrp="1"/>
          </p:cNvSpPr>
          <p:nvPr>
            <p:ph type="body" sz="quarter" idx="11" hasCustomPrompt="1"/>
          </p:nvPr>
        </p:nvSpPr>
        <p:spPr>
          <a:xfrm>
            <a:off x="5835600" y="1760252"/>
            <a:ext cx="5760000" cy="4210644"/>
          </a:xfrm>
        </p:spPr>
        <p:txBody>
          <a:bodyPr lIns="0" tIns="72000" rIns="0" bIns="0">
            <a:normAutofit/>
          </a:bodyPr>
          <a:lstStyle>
            <a:lvl1pPr marL="0" indent="719967">
              <a:lnSpc>
                <a:spcPts val="2345"/>
              </a:lnSpc>
              <a:spcBef>
                <a:spcPts val="0"/>
              </a:spcBef>
              <a:spcAft>
                <a:spcPts val="586"/>
              </a:spcAft>
              <a:buNone/>
              <a:defRPr sz="2345">
                <a:solidFill>
                  <a:schemeClr val="bg1"/>
                </a:solidFill>
              </a:defRPr>
            </a:lvl1pPr>
            <a:lvl2pPr marL="685769" indent="0">
              <a:lnSpc>
                <a:spcPts val="2880"/>
              </a:lnSpc>
              <a:buNone/>
              <a:defRPr sz="2400">
                <a:solidFill>
                  <a:schemeClr val="bg1"/>
                </a:solidFill>
              </a:defRPr>
            </a:lvl2pPr>
            <a:lvl3pPr marL="1142949" indent="0">
              <a:lnSpc>
                <a:spcPts val="2880"/>
              </a:lnSpc>
              <a:buNone/>
              <a:defRPr sz="2400">
                <a:solidFill>
                  <a:schemeClr val="bg1"/>
                </a:solidFill>
              </a:defRPr>
            </a:lvl3pPr>
            <a:lvl4pPr marL="1600128" indent="0">
              <a:lnSpc>
                <a:spcPts val="2880"/>
              </a:lnSpc>
              <a:buNone/>
              <a:defRPr sz="2400">
                <a:solidFill>
                  <a:schemeClr val="bg1"/>
                </a:solidFill>
              </a:defRPr>
            </a:lvl4pPr>
            <a:lvl5pPr marL="2057307" indent="0">
              <a:lnSpc>
                <a:spcPts val="2880"/>
              </a:lnSpc>
              <a:buNone/>
              <a:defRPr sz="2400">
                <a:solidFill>
                  <a:schemeClr val="bg1"/>
                </a:solidFill>
              </a:defRPr>
            </a:lvl5pPr>
          </a:lstStyle>
          <a:p>
            <a:pPr lvl="0"/>
            <a:r>
              <a:rPr lang="de-CH" dirty="0"/>
              <a:t>Textformat - Erstzeileneinzug</a:t>
            </a:r>
          </a:p>
          <a:p>
            <a:pPr lvl="0"/>
            <a:endParaRPr lang="de-CH" dirty="0"/>
          </a:p>
        </p:txBody>
      </p:sp>
      <p:sp>
        <p:nvSpPr>
          <p:cNvPr id="11" name="Foliennummernplatzhalter 10">
            <a:extLst>
              <a:ext uri="{FF2B5EF4-FFF2-40B4-BE49-F238E27FC236}">
                <a16:creationId xmlns:a16="http://schemas.microsoft.com/office/drawing/2014/main" id="{BF4B5FD1-1827-4D6B-9B7B-92B672CE780D}"/>
              </a:ext>
            </a:extLst>
          </p:cNvPr>
          <p:cNvSpPr>
            <a:spLocks noGrp="1"/>
          </p:cNvSpPr>
          <p:nvPr>
            <p:ph type="sldNum" sz="quarter" idx="14"/>
          </p:nvPr>
        </p:nvSpPr>
        <p:spPr/>
        <p:txBody>
          <a:bodyPr/>
          <a:lstStyle/>
          <a:p>
            <a:fld id="{79010F47-8DA2-4C41-BCA8-3C002502DF7A}" type="slidenum">
              <a:rPr lang="de-CH" smtClean="0"/>
              <a:t>‹#›</a:t>
            </a:fld>
            <a:endParaRPr lang="de-CH"/>
          </a:p>
        </p:txBody>
      </p:sp>
      <p:pic>
        <p:nvPicPr>
          <p:cNvPr id="9" name="Grafik 8">
            <a:extLst>
              <a:ext uri="{FF2B5EF4-FFF2-40B4-BE49-F238E27FC236}">
                <a16:creationId xmlns:a16="http://schemas.microsoft.com/office/drawing/2014/main" id="{D7EAE47F-A4CF-41A4-B40B-20FC980C8B55}"/>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685014" y="365126"/>
            <a:ext cx="2215779" cy="519338"/>
          </a:xfrm>
          <a:prstGeom prst="rect">
            <a:avLst/>
          </a:prstGeom>
        </p:spPr>
      </p:pic>
      <p:sp>
        <p:nvSpPr>
          <p:cNvPr id="5" name="Textplatzhalter 4">
            <a:extLst>
              <a:ext uri="{FF2B5EF4-FFF2-40B4-BE49-F238E27FC236}">
                <a16:creationId xmlns:a16="http://schemas.microsoft.com/office/drawing/2014/main" id="{D4B4F879-EE2C-42B9-A505-EF68348A074C}"/>
              </a:ext>
            </a:extLst>
          </p:cNvPr>
          <p:cNvSpPr>
            <a:spLocks noGrp="1"/>
          </p:cNvSpPr>
          <p:nvPr>
            <p:ph type="body" sz="quarter" idx="15" hasCustomPrompt="1"/>
          </p:nvPr>
        </p:nvSpPr>
        <p:spPr>
          <a:xfrm>
            <a:off x="295804" y="379832"/>
            <a:ext cx="8184314" cy="520510"/>
          </a:xfrm>
        </p:spPr>
        <p:txBody>
          <a:bodyPr>
            <a:normAutofit/>
          </a:bodyPr>
          <a:lstStyle>
            <a:lvl1pPr marL="0" indent="0">
              <a:buNone/>
              <a:defRPr sz="1954">
                <a:solidFill>
                  <a:schemeClr val="accent1"/>
                </a:solidFill>
              </a:defRPr>
            </a:lvl1pPr>
            <a:lvl2pPr marL="457179" indent="0">
              <a:buNone/>
              <a:defRPr>
                <a:solidFill>
                  <a:schemeClr val="accent1"/>
                </a:solidFill>
              </a:defRPr>
            </a:lvl2pPr>
            <a:lvl3pPr marL="914359" indent="0">
              <a:buNone/>
              <a:defRPr>
                <a:solidFill>
                  <a:schemeClr val="accent1"/>
                </a:solidFill>
              </a:defRPr>
            </a:lvl3pPr>
            <a:lvl4pPr marL="1371538" indent="0">
              <a:buNone/>
              <a:defRPr>
                <a:solidFill>
                  <a:schemeClr val="accent1"/>
                </a:solidFill>
              </a:defRPr>
            </a:lvl4pPr>
            <a:lvl5pPr marL="1828718" indent="0">
              <a:buNone/>
              <a:defRPr>
                <a:solidFill>
                  <a:schemeClr val="accent1"/>
                </a:solidFill>
              </a:defRPr>
            </a:lvl5pPr>
          </a:lstStyle>
          <a:p>
            <a:pPr lvl="0"/>
            <a:r>
              <a:rPr lang="de-DE" dirty="0"/>
              <a:t>Title </a:t>
            </a:r>
            <a:r>
              <a:rPr lang="de-DE" dirty="0" err="1"/>
              <a:t>of</a:t>
            </a:r>
            <a:r>
              <a:rPr lang="de-DE" dirty="0"/>
              <a:t> </a:t>
            </a:r>
            <a:r>
              <a:rPr lang="de-DE" dirty="0" err="1"/>
              <a:t>the</a:t>
            </a:r>
            <a:r>
              <a:rPr lang="de-DE" dirty="0"/>
              <a:t> </a:t>
            </a:r>
            <a:r>
              <a:rPr lang="de-DE" dirty="0" err="1"/>
              <a:t>document</a:t>
            </a:r>
            <a:endParaRPr lang="de-DE" dirty="0"/>
          </a:p>
        </p:txBody>
      </p:sp>
    </p:spTree>
    <p:extLst>
      <p:ext uri="{BB962C8B-B14F-4D97-AF65-F5344CB8AC3E}">
        <p14:creationId xmlns:p14="http://schemas.microsoft.com/office/powerpoint/2010/main" val="82012828"/>
      </p:ext>
    </p:extLst>
  </p:cSld>
  <p:clrMapOvr>
    <a:masterClrMapping/>
  </p:clrMapOvr>
  <p:extLst>
    <p:ext uri="{DCECCB84-F9BA-43D5-87BE-67443E8EF086}">
      <p15:sldGuideLst xmlns:p15="http://schemas.microsoft.com/office/powerpoint/2012/main">
        <p15:guide id="1" orient="horz" pos="238">
          <p15:clr>
            <a:srgbClr val="FBAE40"/>
          </p15:clr>
        </p15:guide>
        <p15:guide id="2" pos="7673">
          <p15:clr>
            <a:srgbClr val="FBAE40"/>
          </p15:clr>
        </p15:guide>
        <p15:guide id="3" pos="1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sl-SI"/>
              <a:t>Uredite slog naslova matrice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B764E-73CC-4A81-BE86-A89BD94633B3}"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4590B8"/>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808084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sl-SI"/>
              <a:t>Uredite slog naslova matrice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3ACB2-2299-4967-9452-D4FAB84D9D1D}"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4590B8"/>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880207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sl-SI"/>
              <a:t>Uredite slog naslova matrice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2378AED-D212-4467-86EC-F79FF0BC7C2D}"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774923" y="5951811"/>
            <a:ext cx="789627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4590B8"/>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3247693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endParaRPr lang="en-GB"/>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Uredite slog podnaslova matrice</a:t>
            </a:r>
            <a:endParaRPr lang="en-GB"/>
          </a:p>
        </p:txBody>
      </p:sp>
      <p:sp>
        <p:nvSpPr>
          <p:cNvPr id="4" name="Označba mesta datuma 3"/>
          <p:cNvSpPr>
            <a:spLocks noGrp="1"/>
          </p:cNvSpPr>
          <p:nvPr>
            <p:ph type="dt" sz="half" idx="10"/>
          </p:nvPr>
        </p:nvSpPr>
        <p:spPr/>
        <p:txBody>
          <a:bodyPr/>
          <a:lstStyle/>
          <a:p>
            <a:fld id="{36C04B32-7733-4C27-A7E6-2A0663EB024B}" type="datetime1">
              <a:rPr lang="en-US" smtClean="0">
                <a:solidFill>
                  <a:prstClr val="black">
                    <a:tint val="75000"/>
                  </a:prstClr>
                </a:solidFill>
              </a:rPr>
              <a:t>11/13/2023</a:t>
            </a:fld>
            <a:endParaRPr lang="en-GB">
              <a:solidFill>
                <a:prstClr val="black">
                  <a:tint val="75000"/>
                </a:prstClr>
              </a:solidFill>
            </a:endParaRPr>
          </a:p>
        </p:txBody>
      </p:sp>
      <p:sp>
        <p:nvSpPr>
          <p:cNvPr id="5" name="Označba mesta noge 4"/>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6" name="Označba mesta številke diapozitiva 5"/>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18191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en-GB"/>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p:cNvSpPr>
            <a:spLocks noGrp="1"/>
          </p:cNvSpPr>
          <p:nvPr>
            <p:ph type="dt" sz="half" idx="10"/>
          </p:nvPr>
        </p:nvSpPr>
        <p:spPr/>
        <p:txBody>
          <a:bodyPr/>
          <a:lstStyle/>
          <a:p>
            <a:fld id="{93ADE183-6522-4002-9298-5A629B7B3C38}" type="datetime1">
              <a:rPr lang="en-US" smtClean="0">
                <a:solidFill>
                  <a:prstClr val="black">
                    <a:tint val="75000"/>
                  </a:prstClr>
                </a:solidFill>
              </a:rPr>
              <a:t>11/13/2023</a:t>
            </a:fld>
            <a:endParaRPr lang="en-GB">
              <a:solidFill>
                <a:prstClr val="black">
                  <a:tint val="75000"/>
                </a:prstClr>
              </a:solidFill>
            </a:endParaRPr>
          </a:p>
        </p:txBody>
      </p:sp>
      <p:sp>
        <p:nvSpPr>
          <p:cNvPr id="5" name="Označba mesta noge 4"/>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6" name="Označba mesta številke diapozitiva 5"/>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28857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a:t>Uredite slog naslova matrice</a:t>
            </a:r>
            <a:endParaRPr lang="en-GB"/>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68871330-929E-49EB-8BE5-23382A41E975}" type="datetime1">
              <a:rPr lang="en-US" smtClean="0">
                <a:solidFill>
                  <a:prstClr val="black">
                    <a:tint val="75000"/>
                  </a:prstClr>
                </a:solidFill>
              </a:rPr>
              <a:t>11/13/2023</a:t>
            </a:fld>
            <a:endParaRPr lang="en-GB">
              <a:solidFill>
                <a:prstClr val="black">
                  <a:tint val="75000"/>
                </a:prstClr>
              </a:solidFill>
            </a:endParaRPr>
          </a:p>
        </p:txBody>
      </p:sp>
      <p:sp>
        <p:nvSpPr>
          <p:cNvPr id="5" name="Označba mesta noge 4"/>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6" name="Označba mesta številke diapozitiva 5"/>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382527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en-GB"/>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vsebine 3"/>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5" name="Označba mesta datuma 4"/>
          <p:cNvSpPr>
            <a:spLocks noGrp="1"/>
          </p:cNvSpPr>
          <p:nvPr>
            <p:ph type="dt" sz="half" idx="10"/>
          </p:nvPr>
        </p:nvSpPr>
        <p:spPr/>
        <p:txBody>
          <a:bodyPr/>
          <a:lstStyle/>
          <a:p>
            <a:fld id="{54DD9A8A-299A-4C2B-8C18-6A805FDC3433}" type="datetime1">
              <a:rPr lang="en-US" smtClean="0">
                <a:solidFill>
                  <a:prstClr val="black">
                    <a:tint val="75000"/>
                  </a:prstClr>
                </a:solidFill>
              </a:rPr>
              <a:t>11/13/2023</a:t>
            </a:fld>
            <a:endParaRPr lang="en-GB">
              <a:solidFill>
                <a:prstClr val="black">
                  <a:tint val="75000"/>
                </a:prstClr>
              </a:solidFill>
            </a:endParaRPr>
          </a:p>
        </p:txBody>
      </p:sp>
      <p:sp>
        <p:nvSpPr>
          <p:cNvPr id="6" name="Označba mesta noge 5"/>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7" name="Označba mesta številke diapozitiva 6"/>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113729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a:t>Uredite slog naslova matrice</a:t>
            </a:r>
            <a:endParaRPr lang="en-GB"/>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7" name="Označba mesta datuma 6"/>
          <p:cNvSpPr>
            <a:spLocks noGrp="1"/>
          </p:cNvSpPr>
          <p:nvPr>
            <p:ph type="dt" sz="half" idx="10"/>
          </p:nvPr>
        </p:nvSpPr>
        <p:spPr/>
        <p:txBody>
          <a:bodyPr/>
          <a:lstStyle/>
          <a:p>
            <a:fld id="{4E09D46C-483A-45A6-A684-92BF43F42D11}" type="datetime1">
              <a:rPr lang="en-US" smtClean="0">
                <a:solidFill>
                  <a:prstClr val="black">
                    <a:tint val="75000"/>
                  </a:prstClr>
                </a:solidFill>
              </a:rPr>
              <a:t>11/13/2023</a:t>
            </a:fld>
            <a:endParaRPr lang="en-GB">
              <a:solidFill>
                <a:prstClr val="black">
                  <a:tint val="75000"/>
                </a:prstClr>
              </a:solidFill>
            </a:endParaRPr>
          </a:p>
        </p:txBody>
      </p:sp>
      <p:sp>
        <p:nvSpPr>
          <p:cNvPr id="8" name="Označba mesta noge 7"/>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9" name="Označba mesta številke diapozitiva 8"/>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551421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en-GB"/>
          </a:p>
        </p:txBody>
      </p:sp>
      <p:sp>
        <p:nvSpPr>
          <p:cNvPr id="3" name="Označba mesta datuma 2"/>
          <p:cNvSpPr>
            <a:spLocks noGrp="1"/>
          </p:cNvSpPr>
          <p:nvPr>
            <p:ph type="dt" sz="half" idx="10"/>
          </p:nvPr>
        </p:nvSpPr>
        <p:spPr/>
        <p:txBody>
          <a:bodyPr/>
          <a:lstStyle/>
          <a:p>
            <a:fld id="{5CCFDECA-2140-42FA-A256-ACE3DEA99251}" type="datetime1">
              <a:rPr lang="en-US" smtClean="0">
                <a:solidFill>
                  <a:prstClr val="black">
                    <a:tint val="75000"/>
                  </a:prstClr>
                </a:solidFill>
              </a:rPr>
              <a:t>11/13/2023</a:t>
            </a:fld>
            <a:endParaRPr lang="en-GB">
              <a:solidFill>
                <a:prstClr val="black">
                  <a:tint val="75000"/>
                </a:prstClr>
              </a:solidFill>
            </a:endParaRPr>
          </a:p>
        </p:txBody>
      </p:sp>
      <p:sp>
        <p:nvSpPr>
          <p:cNvPr id="4" name="Označba mesta noge 3"/>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5" name="Označba mesta številke diapozitiva 4"/>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3146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89A09CDA-3F63-4A69-97A1-4C868A059F7A}" type="datetime1">
              <a:rPr lang="en-US" smtClean="0">
                <a:solidFill>
                  <a:prstClr val="black">
                    <a:tint val="75000"/>
                  </a:prstClr>
                </a:solidFill>
              </a:rPr>
              <a:t>11/13/2023</a:t>
            </a:fld>
            <a:endParaRPr lang="en-GB">
              <a:solidFill>
                <a:prstClr val="black">
                  <a:tint val="75000"/>
                </a:prstClr>
              </a:solidFill>
            </a:endParaRPr>
          </a:p>
        </p:txBody>
      </p:sp>
      <p:sp>
        <p:nvSpPr>
          <p:cNvPr id="3" name="Označba mesta noge 2"/>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4" name="Označba mesta številke diapozitiva 3"/>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99229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Slid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19086CE-107E-4BB4-85AE-F112040433E9}"/>
              </a:ext>
            </a:extLst>
          </p:cNvPr>
          <p:cNvSpPr>
            <a:spLocks noGrp="1"/>
          </p:cNvSpPr>
          <p:nvPr>
            <p:ph type="sldNum" sz="quarter" idx="10"/>
          </p:nvPr>
        </p:nvSpPr>
        <p:spPr/>
        <p:txBody>
          <a:bodyPr/>
          <a:lstStyle/>
          <a:p>
            <a:fld id="{79010F47-8DA2-4C41-BCA8-3C002502DF7A}" type="slidenum">
              <a:rPr lang="de-CH" smtClean="0"/>
              <a:pPr/>
              <a:t>‹#›</a:t>
            </a:fld>
            <a:endParaRPr lang="de-CH"/>
          </a:p>
        </p:txBody>
      </p:sp>
      <p:sp>
        <p:nvSpPr>
          <p:cNvPr id="6" name="Textplatzhalter 5">
            <a:extLst>
              <a:ext uri="{FF2B5EF4-FFF2-40B4-BE49-F238E27FC236}">
                <a16:creationId xmlns:a16="http://schemas.microsoft.com/office/drawing/2014/main" id="{9FCF2593-4098-465A-B3A6-3977EF385931}"/>
              </a:ext>
            </a:extLst>
          </p:cNvPr>
          <p:cNvSpPr>
            <a:spLocks noGrp="1"/>
          </p:cNvSpPr>
          <p:nvPr>
            <p:ph type="body" sz="quarter" idx="11" hasCustomPrompt="1"/>
          </p:nvPr>
        </p:nvSpPr>
        <p:spPr>
          <a:xfrm>
            <a:off x="295804" y="379832"/>
            <a:ext cx="8184314" cy="520510"/>
          </a:xfrm>
        </p:spPr>
        <p:txBody>
          <a:bodyPr>
            <a:normAutofit/>
          </a:bodyPr>
          <a:lstStyle>
            <a:lvl1pPr marL="0" indent="0">
              <a:buNone/>
              <a:defRPr sz="1954">
                <a:solidFill>
                  <a:schemeClr val="accent1"/>
                </a:solidFill>
              </a:defRPr>
            </a:lvl1pPr>
            <a:lvl2pPr marL="457179" indent="0">
              <a:buNone/>
              <a:defRPr>
                <a:solidFill>
                  <a:schemeClr val="accent1"/>
                </a:solidFill>
              </a:defRPr>
            </a:lvl2pPr>
            <a:lvl3pPr marL="914359" indent="0">
              <a:buNone/>
              <a:defRPr>
                <a:solidFill>
                  <a:schemeClr val="accent1"/>
                </a:solidFill>
              </a:defRPr>
            </a:lvl3pPr>
            <a:lvl4pPr marL="1371538" indent="0">
              <a:buNone/>
              <a:defRPr>
                <a:solidFill>
                  <a:schemeClr val="accent1"/>
                </a:solidFill>
              </a:defRPr>
            </a:lvl4pPr>
            <a:lvl5pPr marL="1828718" indent="0">
              <a:buNone/>
              <a:defRPr>
                <a:solidFill>
                  <a:schemeClr val="accent1"/>
                </a:solidFill>
              </a:defRPr>
            </a:lvl5pPr>
          </a:lstStyle>
          <a:p>
            <a:pPr lvl="0"/>
            <a:r>
              <a:rPr lang="de-DE" dirty="0"/>
              <a:t>Title </a:t>
            </a:r>
            <a:r>
              <a:rPr lang="de-DE" dirty="0" err="1"/>
              <a:t>of</a:t>
            </a:r>
            <a:r>
              <a:rPr lang="de-DE" dirty="0"/>
              <a:t> </a:t>
            </a:r>
            <a:r>
              <a:rPr lang="de-DE" dirty="0" err="1"/>
              <a:t>the</a:t>
            </a:r>
            <a:r>
              <a:rPr lang="de-DE" dirty="0"/>
              <a:t> </a:t>
            </a:r>
            <a:r>
              <a:rPr lang="de-DE" dirty="0" err="1"/>
              <a:t>document</a:t>
            </a:r>
            <a:endParaRPr lang="de-DE" dirty="0"/>
          </a:p>
        </p:txBody>
      </p:sp>
      <p:pic>
        <p:nvPicPr>
          <p:cNvPr id="7" name="Grafik 6">
            <a:extLst>
              <a:ext uri="{FF2B5EF4-FFF2-40B4-BE49-F238E27FC236}">
                <a16:creationId xmlns:a16="http://schemas.microsoft.com/office/drawing/2014/main" id="{93B28A62-6343-4DAB-9BE0-D55922B08C7E}"/>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685014" y="365126"/>
            <a:ext cx="2215779" cy="519338"/>
          </a:xfrm>
          <a:prstGeom prst="rect">
            <a:avLst/>
          </a:prstGeom>
        </p:spPr>
      </p:pic>
      <p:sp>
        <p:nvSpPr>
          <p:cNvPr id="9" name="Textplatzhalter 8">
            <a:extLst>
              <a:ext uri="{FF2B5EF4-FFF2-40B4-BE49-F238E27FC236}">
                <a16:creationId xmlns:a16="http://schemas.microsoft.com/office/drawing/2014/main" id="{BFAABB37-F8D9-4D50-940D-5862AB4DC0BA}"/>
              </a:ext>
            </a:extLst>
          </p:cNvPr>
          <p:cNvSpPr>
            <a:spLocks noGrp="1"/>
          </p:cNvSpPr>
          <p:nvPr>
            <p:ph type="body" sz="quarter" idx="12" hasCustomPrompt="1"/>
          </p:nvPr>
        </p:nvSpPr>
        <p:spPr>
          <a:xfrm>
            <a:off x="1772622" y="2121606"/>
            <a:ext cx="9031938" cy="3442958"/>
          </a:xfrm>
        </p:spPr>
        <p:txBody>
          <a:bodyPr>
            <a:normAutofit/>
          </a:bodyPr>
          <a:lstStyle>
            <a:lvl1pPr marL="0" indent="0">
              <a:buNone/>
              <a:tabLst>
                <a:tab pos="1055052" algn="l"/>
              </a:tabLst>
              <a:defRPr sz="5861" cap="all" baseline="0">
                <a:solidFill>
                  <a:schemeClr val="accent1"/>
                </a:solidFill>
              </a:defRPr>
            </a:lvl1pPr>
            <a:lvl2pPr marL="457179"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CH" dirty="0"/>
              <a:t>1	Chapter</a:t>
            </a:r>
            <a:br>
              <a:rPr lang="de-CH" dirty="0"/>
            </a:br>
            <a:endParaRPr lang="de-CH" dirty="0"/>
          </a:p>
        </p:txBody>
      </p:sp>
    </p:spTree>
    <p:extLst>
      <p:ext uri="{BB962C8B-B14F-4D97-AF65-F5344CB8AC3E}">
        <p14:creationId xmlns:p14="http://schemas.microsoft.com/office/powerpoint/2010/main" val="1537268257"/>
      </p:ext>
    </p:extLst>
  </p:cSld>
  <p:clrMapOvr>
    <a:masterClrMapping/>
  </p:clrMapOvr>
  <p:extLst>
    <p:ext uri="{DCECCB84-F9BA-43D5-87BE-67443E8EF086}">
      <p15:sldGuideLst xmlns:p15="http://schemas.microsoft.com/office/powerpoint/2012/main">
        <p15:guide id="1" orient="horz" pos="2211">
          <p15:clr>
            <a:srgbClr val="FBAE40"/>
          </p15:clr>
        </p15:guide>
        <p15:guide id="2" pos="188">
          <p15:clr>
            <a:srgbClr val="FBAE40"/>
          </p15:clr>
        </p15:guide>
        <p15:guide id="3" pos="7673">
          <p15:clr>
            <a:srgbClr val="FBAE40"/>
          </p15:clr>
        </p15:guide>
        <p15:guide id="4" orient="horz" pos="23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endParaRPr lang="en-GB"/>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B3D76D6E-0478-4BA8-97B6-73003239C179}" type="datetime1">
              <a:rPr lang="en-US" smtClean="0">
                <a:solidFill>
                  <a:prstClr val="black">
                    <a:tint val="75000"/>
                  </a:prstClr>
                </a:solidFill>
              </a:rPr>
              <a:t>11/13/2023</a:t>
            </a:fld>
            <a:endParaRPr lang="en-GB">
              <a:solidFill>
                <a:prstClr val="black">
                  <a:tint val="75000"/>
                </a:prstClr>
              </a:solidFill>
            </a:endParaRPr>
          </a:p>
        </p:txBody>
      </p:sp>
      <p:sp>
        <p:nvSpPr>
          <p:cNvPr id="6" name="Označba mesta noge 5"/>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7" name="Označba mesta številke diapozitiva 6"/>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7355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endParaRPr lang="en-GB"/>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9EA2BAC3-A2F4-4F8F-8189-DA7FFB41D033}" type="datetime1">
              <a:rPr lang="en-US" smtClean="0">
                <a:solidFill>
                  <a:prstClr val="black">
                    <a:tint val="75000"/>
                  </a:prstClr>
                </a:solidFill>
              </a:rPr>
              <a:t>11/13/2023</a:t>
            </a:fld>
            <a:endParaRPr lang="en-GB">
              <a:solidFill>
                <a:prstClr val="black">
                  <a:tint val="75000"/>
                </a:prstClr>
              </a:solidFill>
            </a:endParaRPr>
          </a:p>
        </p:txBody>
      </p:sp>
      <p:sp>
        <p:nvSpPr>
          <p:cNvPr id="6" name="Označba mesta noge 5"/>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7" name="Označba mesta številke diapozitiva 6"/>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657959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en-GB"/>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p:cNvSpPr>
            <a:spLocks noGrp="1"/>
          </p:cNvSpPr>
          <p:nvPr>
            <p:ph type="dt" sz="half" idx="10"/>
          </p:nvPr>
        </p:nvSpPr>
        <p:spPr/>
        <p:txBody>
          <a:bodyPr/>
          <a:lstStyle/>
          <a:p>
            <a:fld id="{0C157C6D-683C-44E1-A8C1-B15297A54CDA}" type="datetime1">
              <a:rPr lang="en-US" smtClean="0">
                <a:solidFill>
                  <a:prstClr val="black">
                    <a:tint val="75000"/>
                  </a:prstClr>
                </a:solidFill>
              </a:rPr>
              <a:t>11/13/2023</a:t>
            </a:fld>
            <a:endParaRPr lang="en-GB">
              <a:solidFill>
                <a:prstClr val="black">
                  <a:tint val="75000"/>
                </a:prstClr>
              </a:solidFill>
            </a:endParaRPr>
          </a:p>
        </p:txBody>
      </p:sp>
      <p:sp>
        <p:nvSpPr>
          <p:cNvPr id="5" name="Označba mesta noge 4"/>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6" name="Označba mesta številke diapozitiva 5"/>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30250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a:t>Uredite slog naslova matrice</a:t>
            </a:r>
            <a:endParaRPr lang="en-GB"/>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p:cNvSpPr>
            <a:spLocks noGrp="1"/>
          </p:cNvSpPr>
          <p:nvPr>
            <p:ph type="dt" sz="half" idx="10"/>
          </p:nvPr>
        </p:nvSpPr>
        <p:spPr/>
        <p:txBody>
          <a:bodyPr/>
          <a:lstStyle/>
          <a:p>
            <a:fld id="{D7015567-ECEC-4B62-8F8A-DB5BDBE76F14}" type="datetime1">
              <a:rPr lang="en-US" smtClean="0">
                <a:solidFill>
                  <a:prstClr val="black">
                    <a:tint val="75000"/>
                  </a:prstClr>
                </a:solidFill>
              </a:rPr>
              <a:t>11/13/2023</a:t>
            </a:fld>
            <a:endParaRPr lang="en-GB">
              <a:solidFill>
                <a:prstClr val="black">
                  <a:tint val="75000"/>
                </a:prstClr>
              </a:solidFill>
            </a:endParaRPr>
          </a:p>
        </p:txBody>
      </p:sp>
      <p:sp>
        <p:nvSpPr>
          <p:cNvPr id="5" name="Označba mesta noge 4"/>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6" name="Označba mesta številke diapozitiva 5"/>
          <p:cNvSpPr>
            <a:spLocks noGrp="1"/>
          </p:cNvSpPr>
          <p:nvPr>
            <p:ph type="sldNum" sz="quarter" idx="12"/>
          </p:nvPr>
        </p:nvSpPr>
        <p:spPr/>
        <p:txBody>
          <a:body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7531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endParaRPr lang="en-GB"/>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Uredite slog podnaslova matrice</a:t>
            </a:r>
            <a:endParaRPr lang="en-GB"/>
          </a:p>
        </p:txBody>
      </p:sp>
      <p:sp>
        <p:nvSpPr>
          <p:cNvPr id="4" name="Označba mesta datuma 3"/>
          <p:cNvSpPr>
            <a:spLocks noGrp="1"/>
          </p:cNvSpPr>
          <p:nvPr>
            <p:ph type="dt" sz="half" idx="10"/>
          </p:nvPr>
        </p:nvSpPr>
        <p:spPr/>
        <p:txBody>
          <a:bodyPr/>
          <a:lstStyle/>
          <a:p>
            <a:fld id="{302E5399-F72C-4FB2-954A-707DA4672222}" type="datetime1">
              <a:rPr lang="en-US" smtClean="0">
                <a:solidFill>
                  <a:prstClr val="black">
                    <a:tint val="75000"/>
                  </a:prstClr>
                </a:solidFill>
              </a:rPr>
              <a:t>11/13/2023</a:t>
            </a:fld>
            <a:endParaRPr lang="en-GB">
              <a:solidFill>
                <a:prstClr val="black">
                  <a:tint val="75000"/>
                </a:prstClr>
              </a:solidFill>
            </a:endParaRPr>
          </a:p>
        </p:txBody>
      </p:sp>
      <p:sp>
        <p:nvSpPr>
          <p:cNvPr id="5" name="Označba mesta noge 4"/>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6" name="Označba mesta številke diapozitiva 5"/>
          <p:cNvSpPr>
            <a:spLocks noGrp="1"/>
          </p:cNvSpPr>
          <p:nvPr>
            <p:ph type="sldNum" sz="quarter" idx="12"/>
          </p:nvPr>
        </p:nvSpPr>
        <p:spPr/>
        <p:txBody>
          <a:bodyPr/>
          <a:lstStyle/>
          <a:p>
            <a:fld id="{3880BE8C-7D93-4F84-832A-2521D5DB7F4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40075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en-GB"/>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p:cNvSpPr>
            <a:spLocks noGrp="1"/>
          </p:cNvSpPr>
          <p:nvPr>
            <p:ph type="dt" sz="half" idx="10"/>
          </p:nvPr>
        </p:nvSpPr>
        <p:spPr/>
        <p:txBody>
          <a:bodyPr/>
          <a:lstStyle/>
          <a:p>
            <a:fld id="{A2A49550-6750-40C7-8520-7031F0A82CEE}" type="datetime1">
              <a:rPr lang="en-US" smtClean="0">
                <a:solidFill>
                  <a:prstClr val="black">
                    <a:tint val="75000"/>
                  </a:prstClr>
                </a:solidFill>
              </a:rPr>
              <a:t>11/13/2023</a:t>
            </a:fld>
            <a:endParaRPr lang="en-GB">
              <a:solidFill>
                <a:prstClr val="black">
                  <a:tint val="75000"/>
                </a:prstClr>
              </a:solidFill>
            </a:endParaRPr>
          </a:p>
        </p:txBody>
      </p:sp>
      <p:sp>
        <p:nvSpPr>
          <p:cNvPr id="5" name="Označba mesta noge 4"/>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6" name="Označba mesta številke diapozitiva 5"/>
          <p:cNvSpPr>
            <a:spLocks noGrp="1"/>
          </p:cNvSpPr>
          <p:nvPr>
            <p:ph type="sldNum" sz="quarter" idx="12"/>
          </p:nvPr>
        </p:nvSpPr>
        <p:spPr/>
        <p:txBody>
          <a:bodyPr/>
          <a:lstStyle/>
          <a:p>
            <a:fld id="{3880BE8C-7D93-4F84-832A-2521D5DB7F4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877326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a:t>Uredite slog naslova matrice</a:t>
            </a:r>
            <a:endParaRPr lang="en-GB"/>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E115DAE6-BB55-42AE-91B3-01B316A00C4B}" type="datetime1">
              <a:rPr lang="en-US" smtClean="0">
                <a:solidFill>
                  <a:prstClr val="black">
                    <a:tint val="75000"/>
                  </a:prstClr>
                </a:solidFill>
              </a:rPr>
              <a:t>11/13/2023</a:t>
            </a:fld>
            <a:endParaRPr lang="en-GB">
              <a:solidFill>
                <a:prstClr val="black">
                  <a:tint val="75000"/>
                </a:prstClr>
              </a:solidFill>
            </a:endParaRPr>
          </a:p>
        </p:txBody>
      </p:sp>
      <p:sp>
        <p:nvSpPr>
          <p:cNvPr id="5" name="Označba mesta noge 4"/>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6" name="Označba mesta številke diapozitiva 5"/>
          <p:cNvSpPr>
            <a:spLocks noGrp="1"/>
          </p:cNvSpPr>
          <p:nvPr>
            <p:ph type="sldNum" sz="quarter" idx="12"/>
          </p:nvPr>
        </p:nvSpPr>
        <p:spPr/>
        <p:txBody>
          <a:bodyPr/>
          <a:lstStyle/>
          <a:p>
            <a:fld id="{3880BE8C-7D93-4F84-832A-2521D5DB7F4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51796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en-GB"/>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vsebine 3"/>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5" name="Označba mesta datuma 4"/>
          <p:cNvSpPr>
            <a:spLocks noGrp="1"/>
          </p:cNvSpPr>
          <p:nvPr>
            <p:ph type="dt" sz="half" idx="10"/>
          </p:nvPr>
        </p:nvSpPr>
        <p:spPr/>
        <p:txBody>
          <a:bodyPr/>
          <a:lstStyle/>
          <a:p>
            <a:fld id="{861E3908-108D-4B45-8214-3919202C92C9}" type="datetime1">
              <a:rPr lang="en-US" smtClean="0">
                <a:solidFill>
                  <a:prstClr val="black">
                    <a:tint val="75000"/>
                  </a:prstClr>
                </a:solidFill>
              </a:rPr>
              <a:t>11/13/2023</a:t>
            </a:fld>
            <a:endParaRPr lang="en-GB">
              <a:solidFill>
                <a:prstClr val="black">
                  <a:tint val="75000"/>
                </a:prstClr>
              </a:solidFill>
            </a:endParaRPr>
          </a:p>
        </p:txBody>
      </p:sp>
      <p:sp>
        <p:nvSpPr>
          <p:cNvPr id="6" name="Označba mesta noge 5"/>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7" name="Označba mesta številke diapozitiva 6"/>
          <p:cNvSpPr>
            <a:spLocks noGrp="1"/>
          </p:cNvSpPr>
          <p:nvPr>
            <p:ph type="sldNum" sz="quarter" idx="12"/>
          </p:nvPr>
        </p:nvSpPr>
        <p:spPr/>
        <p:txBody>
          <a:bodyPr/>
          <a:lstStyle/>
          <a:p>
            <a:fld id="{3880BE8C-7D93-4F84-832A-2521D5DB7F4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1091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a:t>Uredite slog naslova matrice</a:t>
            </a:r>
            <a:endParaRPr lang="en-GB"/>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7" name="Označba mesta datuma 6"/>
          <p:cNvSpPr>
            <a:spLocks noGrp="1"/>
          </p:cNvSpPr>
          <p:nvPr>
            <p:ph type="dt" sz="half" idx="10"/>
          </p:nvPr>
        </p:nvSpPr>
        <p:spPr/>
        <p:txBody>
          <a:bodyPr/>
          <a:lstStyle/>
          <a:p>
            <a:fld id="{9893585C-FE98-415F-A59C-89AAC15F56DB}" type="datetime1">
              <a:rPr lang="en-US" smtClean="0">
                <a:solidFill>
                  <a:prstClr val="black">
                    <a:tint val="75000"/>
                  </a:prstClr>
                </a:solidFill>
              </a:rPr>
              <a:t>11/13/2023</a:t>
            </a:fld>
            <a:endParaRPr lang="en-GB">
              <a:solidFill>
                <a:prstClr val="black">
                  <a:tint val="75000"/>
                </a:prstClr>
              </a:solidFill>
            </a:endParaRPr>
          </a:p>
        </p:txBody>
      </p:sp>
      <p:sp>
        <p:nvSpPr>
          <p:cNvPr id="8" name="Označba mesta noge 7"/>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9" name="Označba mesta številke diapozitiva 8"/>
          <p:cNvSpPr>
            <a:spLocks noGrp="1"/>
          </p:cNvSpPr>
          <p:nvPr>
            <p:ph type="sldNum" sz="quarter" idx="12"/>
          </p:nvPr>
        </p:nvSpPr>
        <p:spPr/>
        <p:txBody>
          <a:bodyPr/>
          <a:lstStyle/>
          <a:p>
            <a:fld id="{3880BE8C-7D93-4F84-832A-2521D5DB7F4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754399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en-GB"/>
          </a:p>
        </p:txBody>
      </p:sp>
      <p:sp>
        <p:nvSpPr>
          <p:cNvPr id="3" name="Označba mesta datuma 2"/>
          <p:cNvSpPr>
            <a:spLocks noGrp="1"/>
          </p:cNvSpPr>
          <p:nvPr>
            <p:ph type="dt" sz="half" idx="10"/>
          </p:nvPr>
        </p:nvSpPr>
        <p:spPr/>
        <p:txBody>
          <a:bodyPr/>
          <a:lstStyle/>
          <a:p>
            <a:fld id="{B75BBB0E-7238-4F82-91A9-C97CED97D6D4}" type="datetime1">
              <a:rPr lang="en-US" smtClean="0">
                <a:solidFill>
                  <a:prstClr val="black">
                    <a:tint val="75000"/>
                  </a:prstClr>
                </a:solidFill>
              </a:rPr>
              <a:t>11/13/2023</a:t>
            </a:fld>
            <a:endParaRPr lang="en-GB">
              <a:solidFill>
                <a:prstClr val="black">
                  <a:tint val="75000"/>
                </a:prstClr>
              </a:solidFill>
            </a:endParaRPr>
          </a:p>
        </p:txBody>
      </p:sp>
      <p:sp>
        <p:nvSpPr>
          <p:cNvPr id="4" name="Označba mesta noge 3"/>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5" name="Označba mesta številke diapozitiva 4"/>
          <p:cNvSpPr>
            <a:spLocks noGrp="1"/>
          </p:cNvSpPr>
          <p:nvPr>
            <p:ph type="sldNum" sz="quarter" idx="12"/>
          </p:nvPr>
        </p:nvSpPr>
        <p:spPr/>
        <p:txBody>
          <a:bodyPr/>
          <a:lstStyle/>
          <a:p>
            <a:fld id="{3880BE8C-7D93-4F84-832A-2521D5DB7F4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78762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Slide">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id="{2D64026F-2526-492B-8BDE-8C1FEB84835F}"/>
              </a:ext>
            </a:extLst>
          </p:cNvPr>
          <p:cNvSpPr>
            <a:spLocks noGrp="1"/>
          </p:cNvSpPr>
          <p:nvPr>
            <p:ph type="sldNum" sz="quarter" idx="14"/>
          </p:nvPr>
        </p:nvSpPr>
        <p:spPr/>
        <p:txBody>
          <a:bodyPr/>
          <a:lstStyle/>
          <a:p>
            <a:fld id="{79010F47-8DA2-4C41-BCA8-3C002502DF7A}" type="slidenum">
              <a:rPr lang="de-CH" smtClean="0"/>
              <a:t>‹#›</a:t>
            </a:fld>
            <a:endParaRPr lang="de-CH"/>
          </a:p>
        </p:txBody>
      </p:sp>
      <p:pic>
        <p:nvPicPr>
          <p:cNvPr id="6" name="Grafik 5">
            <a:extLst>
              <a:ext uri="{FF2B5EF4-FFF2-40B4-BE49-F238E27FC236}">
                <a16:creationId xmlns:a16="http://schemas.microsoft.com/office/drawing/2014/main" id="{B5E320FE-38CE-45F5-8455-BA982FF3E3AA}"/>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685014" y="374431"/>
            <a:ext cx="2215779" cy="519338"/>
          </a:xfrm>
          <a:prstGeom prst="rect">
            <a:avLst/>
          </a:prstGeom>
        </p:spPr>
      </p:pic>
      <p:sp>
        <p:nvSpPr>
          <p:cNvPr id="4" name="Textplatzhalter 3">
            <a:extLst>
              <a:ext uri="{FF2B5EF4-FFF2-40B4-BE49-F238E27FC236}">
                <a16:creationId xmlns:a16="http://schemas.microsoft.com/office/drawing/2014/main" id="{0B04D301-690C-43CE-9CF8-A9DA562AF2F5}"/>
              </a:ext>
            </a:extLst>
          </p:cNvPr>
          <p:cNvSpPr>
            <a:spLocks noGrp="1"/>
          </p:cNvSpPr>
          <p:nvPr>
            <p:ph type="body" sz="quarter" idx="15" hasCustomPrompt="1"/>
          </p:nvPr>
        </p:nvSpPr>
        <p:spPr>
          <a:xfrm>
            <a:off x="295804" y="379832"/>
            <a:ext cx="8184314" cy="520510"/>
          </a:xfrm>
        </p:spPr>
        <p:txBody>
          <a:bodyPr>
            <a:normAutofit/>
          </a:bodyPr>
          <a:lstStyle>
            <a:lvl1pPr marL="0" indent="0">
              <a:buNone/>
              <a:defRPr sz="1954">
                <a:solidFill>
                  <a:schemeClr val="accent1"/>
                </a:solidFill>
              </a:defRPr>
            </a:lvl1pPr>
            <a:lvl2pPr marL="457179" indent="0">
              <a:buNone/>
              <a:defRPr>
                <a:solidFill>
                  <a:schemeClr val="accent1"/>
                </a:solidFill>
              </a:defRPr>
            </a:lvl2pPr>
            <a:lvl3pPr marL="914359" indent="0">
              <a:buNone/>
              <a:defRPr>
                <a:solidFill>
                  <a:schemeClr val="accent1"/>
                </a:solidFill>
              </a:defRPr>
            </a:lvl3pPr>
            <a:lvl4pPr marL="1371538" indent="0">
              <a:buNone/>
              <a:defRPr>
                <a:solidFill>
                  <a:schemeClr val="accent1"/>
                </a:solidFill>
              </a:defRPr>
            </a:lvl4pPr>
            <a:lvl5pPr marL="1828718" indent="0">
              <a:buNone/>
              <a:defRPr>
                <a:solidFill>
                  <a:schemeClr val="accent1"/>
                </a:solidFill>
              </a:defRPr>
            </a:lvl5pPr>
          </a:lstStyle>
          <a:p>
            <a:pPr lvl="0"/>
            <a:r>
              <a:rPr lang="de-DE" dirty="0"/>
              <a:t>Title </a:t>
            </a:r>
            <a:r>
              <a:rPr lang="de-DE" dirty="0" err="1"/>
              <a:t>of</a:t>
            </a:r>
            <a:r>
              <a:rPr lang="de-DE" dirty="0"/>
              <a:t> </a:t>
            </a:r>
            <a:r>
              <a:rPr lang="de-DE" dirty="0" err="1"/>
              <a:t>the</a:t>
            </a:r>
            <a:r>
              <a:rPr lang="de-DE" dirty="0"/>
              <a:t> </a:t>
            </a:r>
            <a:r>
              <a:rPr lang="de-DE" dirty="0" err="1"/>
              <a:t>document</a:t>
            </a:r>
            <a:endParaRPr lang="de-DE" dirty="0"/>
          </a:p>
        </p:txBody>
      </p:sp>
      <p:sp>
        <p:nvSpPr>
          <p:cNvPr id="9" name="Textplatzhalter 8">
            <a:extLst>
              <a:ext uri="{FF2B5EF4-FFF2-40B4-BE49-F238E27FC236}">
                <a16:creationId xmlns:a16="http://schemas.microsoft.com/office/drawing/2014/main" id="{82A92653-EE25-48C7-87DC-0ACEB0C09695}"/>
              </a:ext>
            </a:extLst>
          </p:cNvPr>
          <p:cNvSpPr>
            <a:spLocks noGrp="1"/>
          </p:cNvSpPr>
          <p:nvPr>
            <p:ph type="body" sz="quarter" idx="16"/>
          </p:nvPr>
        </p:nvSpPr>
        <p:spPr>
          <a:xfrm>
            <a:off x="1772623" y="2023901"/>
            <a:ext cx="8972233" cy="3621309"/>
          </a:xfrm>
        </p:spPr>
        <p:txBody>
          <a:bodyPr>
            <a:normAutofit/>
          </a:bodyPr>
          <a:lstStyle>
            <a:lvl1pPr marL="351684" indent="-351684">
              <a:spcBef>
                <a:spcPts val="586"/>
              </a:spcBef>
              <a:defRPr sz="2345">
                <a:solidFill>
                  <a:schemeClr val="bg1"/>
                </a:solidFill>
              </a:defRPr>
            </a:lvl1pPr>
            <a:lvl2pPr>
              <a:defRPr sz="2735">
                <a:solidFill>
                  <a:schemeClr val="bg1"/>
                </a:solidFill>
              </a:defRPr>
            </a:lvl2pPr>
            <a:lvl3pPr>
              <a:defRPr sz="2345">
                <a:solidFill>
                  <a:schemeClr val="bg1"/>
                </a:solidFill>
              </a:defRPr>
            </a:lvl3pPr>
            <a:lvl4pPr>
              <a:defRPr sz="1954">
                <a:solidFill>
                  <a:schemeClr val="bg1"/>
                </a:solidFill>
              </a:defRPr>
            </a:lvl4pPr>
            <a:lvl5pPr>
              <a:defRPr sz="1954">
                <a:solidFill>
                  <a:schemeClr val="bg1"/>
                </a:solidFill>
              </a:defRPr>
            </a:lvl5pPr>
          </a:lstStyle>
          <a:p>
            <a:pPr lvl="0"/>
            <a:r>
              <a:rPr lang="de-DE" dirty="0"/>
              <a:t>Mastertextformat bearbeiten</a:t>
            </a:r>
          </a:p>
        </p:txBody>
      </p:sp>
    </p:spTree>
    <p:extLst>
      <p:ext uri="{BB962C8B-B14F-4D97-AF65-F5344CB8AC3E}">
        <p14:creationId xmlns:p14="http://schemas.microsoft.com/office/powerpoint/2010/main" val="1852808570"/>
      </p:ext>
    </p:extLst>
  </p:cSld>
  <p:clrMapOvr>
    <a:masterClrMapping/>
  </p:clrMapOvr>
  <p:extLst>
    <p:ext uri="{DCECCB84-F9BA-43D5-87BE-67443E8EF086}">
      <p15:sldGuideLst xmlns:p15="http://schemas.microsoft.com/office/powerpoint/2012/main">
        <p15:guide id="1" orient="horz" pos="2211">
          <p15:clr>
            <a:srgbClr val="FBAE40"/>
          </p15:clr>
        </p15:guide>
        <p15:guide id="2" pos="188">
          <p15:clr>
            <a:srgbClr val="FBAE40"/>
          </p15:clr>
        </p15:guide>
        <p15:guide id="3" orient="horz" pos="23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6469A529-FDF1-48FA-BDC7-BA5E81C0E864}" type="datetime1">
              <a:rPr lang="en-US" smtClean="0">
                <a:solidFill>
                  <a:prstClr val="black">
                    <a:tint val="75000"/>
                  </a:prstClr>
                </a:solidFill>
              </a:rPr>
              <a:t>11/13/2023</a:t>
            </a:fld>
            <a:endParaRPr lang="en-GB">
              <a:solidFill>
                <a:prstClr val="black">
                  <a:tint val="75000"/>
                </a:prstClr>
              </a:solidFill>
            </a:endParaRPr>
          </a:p>
        </p:txBody>
      </p:sp>
      <p:sp>
        <p:nvSpPr>
          <p:cNvPr id="3" name="Označba mesta noge 2"/>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4" name="Označba mesta številke diapozitiva 3"/>
          <p:cNvSpPr>
            <a:spLocks noGrp="1"/>
          </p:cNvSpPr>
          <p:nvPr>
            <p:ph type="sldNum" sz="quarter" idx="12"/>
          </p:nvPr>
        </p:nvSpPr>
        <p:spPr/>
        <p:txBody>
          <a:bodyPr/>
          <a:lstStyle/>
          <a:p>
            <a:fld id="{3880BE8C-7D93-4F84-832A-2521D5DB7F4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3532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endParaRPr lang="en-GB"/>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CB502AB5-2BAB-447F-B63F-797F15CBEE1C}" type="datetime1">
              <a:rPr lang="en-US" smtClean="0">
                <a:solidFill>
                  <a:prstClr val="black">
                    <a:tint val="75000"/>
                  </a:prstClr>
                </a:solidFill>
              </a:rPr>
              <a:t>11/13/2023</a:t>
            </a:fld>
            <a:endParaRPr lang="en-GB">
              <a:solidFill>
                <a:prstClr val="black">
                  <a:tint val="75000"/>
                </a:prstClr>
              </a:solidFill>
            </a:endParaRPr>
          </a:p>
        </p:txBody>
      </p:sp>
      <p:sp>
        <p:nvSpPr>
          <p:cNvPr id="6" name="Označba mesta noge 5"/>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7" name="Označba mesta številke diapozitiva 6"/>
          <p:cNvSpPr>
            <a:spLocks noGrp="1"/>
          </p:cNvSpPr>
          <p:nvPr>
            <p:ph type="sldNum" sz="quarter" idx="12"/>
          </p:nvPr>
        </p:nvSpPr>
        <p:spPr/>
        <p:txBody>
          <a:bodyPr/>
          <a:lstStyle/>
          <a:p>
            <a:fld id="{3880BE8C-7D93-4F84-832A-2521D5DB7F4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406355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endParaRPr lang="en-GB"/>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EABD58DC-0085-46AB-AC2B-B05C8D9E9D07}" type="datetime1">
              <a:rPr lang="en-US" smtClean="0">
                <a:solidFill>
                  <a:prstClr val="black">
                    <a:tint val="75000"/>
                  </a:prstClr>
                </a:solidFill>
              </a:rPr>
              <a:t>11/13/2023</a:t>
            </a:fld>
            <a:endParaRPr lang="en-GB">
              <a:solidFill>
                <a:prstClr val="black">
                  <a:tint val="75000"/>
                </a:prstClr>
              </a:solidFill>
            </a:endParaRPr>
          </a:p>
        </p:txBody>
      </p:sp>
      <p:sp>
        <p:nvSpPr>
          <p:cNvPr id="6" name="Označba mesta noge 5"/>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7" name="Označba mesta številke diapozitiva 6"/>
          <p:cNvSpPr>
            <a:spLocks noGrp="1"/>
          </p:cNvSpPr>
          <p:nvPr>
            <p:ph type="sldNum" sz="quarter" idx="12"/>
          </p:nvPr>
        </p:nvSpPr>
        <p:spPr/>
        <p:txBody>
          <a:bodyPr/>
          <a:lstStyle/>
          <a:p>
            <a:fld id="{3880BE8C-7D93-4F84-832A-2521D5DB7F4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718793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en-GB"/>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p:cNvSpPr>
            <a:spLocks noGrp="1"/>
          </p:cNvSpPr>
          <p:nvPr>
            <p:ph type="dt" sz="half" idx="10"/>
          </p:nvPr>
        </p:nvSpPr>
        <p:spPr/>
        <p:txBody>
          <a:bodyPr/>
          <a:lstStyle/>
          <a:p>
            <a:fld id="{3DC726B4-836B-48E9-926A-E237FEFDCA34}" type="datetime1">
              <a:rPr lang="en-US" smtClean="0">
                <a:solidFill>
                  <a:prstClr val="black">
                    <a:tint val="75000"/>
                  </a:prstClr>
                </a:solidFill>
              </a:rPr>
              <a:t>11/13/2023</a:t>
            </a:fld>
            <a:endParaRPr lang="en-GB">
              <a:solidFill>
                <a:prstClr val="black">
                  <a:tint val="75000"/>
                </a:prstClr>
              </a:solidFill>
            </a:endParaRPr>
          </a:p>
        </p:txBody>
      </p:sp>
      <p:sp>
        <p:nvSpPr>
          <p:cNvPr id="5" name="Označba mesta noge 4"/>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6" name="Označba mesta številke diapozitiva 5"/>
          <p:cNvSpPr>
            <a:spLocks noGrp="1"/>
          </p:cNvSpPr>
          <p:nvPr>
            <p:ph type="sldNum" sz="quarter" idx="12"/>
          </p:nvPr>
        </p:nvSpPr>
        <p:spPr/>
        <p:txBody>
          <a:bodyPr/>
          <a:lstStyle/>
          <a:p>
            <a:fld id="{3880BE8C-7D93-4F84-832A-2521D5DB7F4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730989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a:t>Uredite slog naslova matrice</a:t>
            </a:r>
            <a:endParaRPr lang="en-GB"/>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p:cNvSpPr>
            <a:spLocks noGrp="1"/>
          </p:cNvSpPr>
          <p:nvPr>
            <p:ph type="dt" sz="half" idx="10"/>
          </p:nvPr>
        </p:nvSpPr>
        <p:spPr/>
        <p:txBody>
          <a:bodyPr/>
          <a:lstStyle/>
          <a:p>
            <a:fld id="{3B10F981-F74A-4CFE-AA55-0F831F17620D}" type="datetime1">
              <a:rPr lang="en-US" smtClean="0">
                <a:solidFill>
                  <a:prstClr val="black">
                    <a:tint val="75000"/>
                  </a:prstClr>
                </a:solidFill>
              </a:rPr>
              <a:t>11/13/2023</a:t>
            </a:fld>
            <a:endParaRPr lang="en-GB">
              <a:solidFill>
                <a:prstClr val="black">
                  <a:tint val="75000"/>
                </a:prstClr>
              </a:solidFill>
            </a:endParaRPr>
          </a:p>
        </p:txBody>
      </p:sp>
      <p:sp>
        <p:nvSpPr>
          <p:cNvPr id="5" name="Označba mesta noge 4"/>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6" name="Označba mesta številke diapozitiva 5"/>
          <p:cNvSpPr>
            <a:spLocks noGrp="1"/>
          </p:cNvSpPr>
          <p:nvPr>
            <p:ph type="sldNum" sz="quarter" idx="12"/>
          </p:nvPr>
        </p:nvSpPr>
        <p:spPr/>
        <p:txBody>
          <a:bodyPr/>
          <a:lstStyle/>
          <a:p>
            <a:fld id="{3880BE8C-7D93-4F84-832A-2521D5DB7F4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866444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p:nvPr>
        </p:nvSpPr>
        <p:spPr>
          <a:xfrm>
            <a:off x="838200" y="365125"/>
            <a:ext cx="10515600" cy="964911"/>
          </a:xfrm>
        </p:spPr>
        <p:txBody>
          <a:bodyPr/>
          <a:lstStyle>
            <a:lvl1pPr>
              <a:defRPr b="0">
                <a:solidFill>
                  <a:srgbClr val="8D216B"/>
                </a:solidFill>
                <a:latin typeface="Arial" panose="020B0604020202020204" pitchFamily="34" charset="0"/>
                <a:cs typeface="Arial" panose="020B0604020202020204" pitchFamily="34" charset="0"/>
              </a:defRPr>
            </a:lvl1pPr>
          </a:lstStyle>
          <a:p>
            <a:r>
              <a:rPr lang="en-US" dirty="0"/>
              <a:t>Click to edit Master title style</a:t>
            </a:r>
            <a:endParaRPr lang="fr-BE" dirty="0"/>
          </a:p>
        </p:txBody>
      </p:sp>
      <p:sp>
        <p:nvSpPr>
          <p:cNvPr id="3" name="Content Placeholder 2"/>
          <p:cNvSpPr>
            <a:spLocks noGrp="1"/>
          </p:cNvSpPr>
          <p:nvPr>
            <p:ph idx="1"/>
          </p:nvPr>
        </p:nvSpPr>
        <p:spPr>
          <a:xfrm>
            <a:off x="838200" y="1468582"/>
            <a:ext cx="10515600" cy="4708381"/>
          </a:xfrm>
        </p:spPr>
        <p:txBody>
          <a:bodyPr/>
          <a:lstStyle>
            <a:lvl1pPr>
              <a:defRPr>
                <a:latin typeface="Arial" panose="020B0604020202020204" pitchFamily="34" charset="0"/>
                <a:cs typeface="Arial" panose="020B0604020202020204" pitchFamily="34" charset="0"/>
              </a:defRPr>
            </a:lvl1pPr>
            <a:lvl2pPr marL="685800" indent="-228600">
              <a:buFont typeface="Wingdings" panose="05000000000000000000" pitchFamily="2" charset="2"/>
              <a:buChar char="Ø"/>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ü"/>
              <a:defRPr>
                <a:latin typeface="Arial" panose="020B0604020202020204" pitchFamily="34" charset="0"/>
                <a:cs typeface="Arial" panose="020B0604020202020204" pitchFamily="34" charset="0"/>
              </a:defRPr>
            </a:lvl3pPr>
            <a:lvl4pPr marL="1600200" indent="-22860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829FB5CF-821D-41FE-9495-92A970A30311}" type="datetime1">
              <a:rPr lang="en-US" smtClean="0">
                <a:solidFill>
                  <a:prstClr val="black">
                    <a:tint val="75000"/>
                  </a:prstClr>
                </a:solidFill>
              </a:rPr>
              <a:t>11/13/2023</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sv-SE">
                <a:solidFill>
                  <a:prstClr val="black">
                    <a:tint val="75000"/>
                  </a:prstClr>
                </a:solidFill>
              </a:rPr>
              <a:t>Stojan Sorčan, MVZI, NCP MSCA, 12. april 2023</a:t>
            </a:r>
            <a:endParaRPr lang="fr-BE">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2F8D2E46-35A1-4524-AE5B-CFFEE6C4B2C1}"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12012194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ctrTitle" hasCustomPrompt="1"/>
          </p:nvPr>
        </p:nvSpPr>
        <p:spPr>
          <a:xfrm>
            <a:off x="6816436" y="3876675"/>
            <a:ext cx="4682837" cy="1381125"/>
          </a:xfrm>
        </p:spPr>
        <p:txBody>
          <a:bodyPr anchor="b">
            <a:noAutofit/>
          </a:bodyPr>
          <a:lstStyle>
            <a:lvl1pPr algn="l">
              <a:defRPr sz="4800">
                <a:solidFill>
                  <a:schemeClr val="bg1"/>
                </a:solidFill>
                <a:latin typeface="Arial" panose="020B0604020202020204" pitchFamily="34" charset="0"/>
                <a:cs typeface="Arial" panose="020B0604020202020204" pitchFamily="34" charset="0"/>
              </a:defRPr>
            </a:lvl1pPr>
          </a:lstStyle>
          <a:p>
            <a:r>
              <a:rPr lang="en-US" dirty="0"/>
              <a:t>Title of the presentation</a:t>
            </a:r>
            <a:endParaRPr lang="fr-BE" dirty="0"/>
          </a:p>
        </p:txBody>
      </p:sp>
      <p:sp>
        <p:nvSpPr>
          <p:cNvPr id="3" name="Subtitle 2"/>
          <p:cNvSpPr>
            <a:spLocks noGrp="1"/>
          </p:cNvSpPr>
          <p:nvPr>
            <p:ph type="subTitle" idx="1" hasCustomPrompt="1"/>
          </p:nvPr>
        </p:nvSpPr>
        <p:spPr>
          <a:xfrm>
            <a:off x="6816436" y="5257800"/>
            <a:ext cx="4682837" cy="796636"/>
          </a:xfrm>
        </p:spPr>
        <p:txBody>
          <a:bodyPr/>
          <a:lstStyle>
            <a:lvl1pPr marL="0" indent="0" algn="l">
              <a:buNone/>
              <a:defRPr sz="240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name and department</a:t>
            </a:r>
            <a:endParaRPr lang="fr-BE" dirty="0"/>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C88EF08A-22E3-4699-82E2-C1AAE7B75E65}" type="datetime1">
              <a:rPr lang="en-US" smtClean="0"/>
              <a:t>11/13/2023</a:t>
            </a:fld>
            <a:endParaRPr lang="fr-BE"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sv-SE"/>
              <a:t>Stojan Sorčan, MVZI, NCP MSCA, 12. april 2023</a:t>
            </a:r>
            <a:endParaRPr lang="fr-BE"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2F8D2E46-35A1-4524-AE5B-CFFEE6C4B2C1}" type="slidenum">
              <a:rPr lang="fr-BE" smtClean="0"/>
              <a:pPr/>
              <a:t>‹#›</a:t>
            </a:fld>
            <a:endParaRPr lang="fr-BE" dirty="0"/>
          </a:p>
        </p:txBody>
      </p:sp>
    </p:spTree>
    <p:extLst>
      <p:ext uri="{BB962C8B-B14F-4D97-AF65-F5344CB8AC3E}">
        <p14:creationId xmlns:p14="http://schemas.microsoft.com/office/powerpoint/2010/main" val="5081292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p:nvPr>
        </p:nvSpPr>
        <p:spPr>
          <a:xfrm>
            <a:off x="4038600" y="365125"/>
            <a:ext cx="7315199" cy="964911"/>
          </a:xfrm>
        </p:spPr>
        <p:txBody>
          <a:bodyPr/>
          <a:lstStyle>
            <a:lvl1pPr>
              <a:defRPr>
                <a:solidFill>
                  <a:srgbClr val="8D216B"/>
                </a:solidFill>
                <a:latin typeface="Arial" panose="020B0604020202020204" pitchFamily="34" charset="0"/>
                <a:cs typeface="Arial" panose="020B0604020202020204" pitchFamily="34" charset="0"/>
              </a:defRPr>
            </a:lvl1pPr>
          </a:lstStyle>
          <a:p>
            <a:r>
              <a:rPr lang="en-US" dirty="0"/>
              <a:t>Click to edit Master title style</a:t>
            </a:r>
            <a:endParaRPr lang="fr-BE" dirty="0"/>
          </a:p>
        </p:txBody>
      </p:sp>
      <p:sp>
        <p:nvSpPr>
          <p:cNvPr id="3" name="Content Placeholder 2"/>
          <p:cNvSpPr>
            <a:spLocks noGrp="1"/>
          </p:cNvSpPr>
          <p:nvPr>
            <p:ph idx="1"/>
          </p:nvPr>
        </p:nvSpPr>
        <p:spPr>
          <a:xfrm>
            <a:off x="4038600" y="1468582"/>
            <a:ext cx="7315200" cy="4708381"/>
          </a:xfrm>
        </p:spPr>
        <p:txBody>
          <a:bodyPr/>
          <a:lstStyle>
            <a:lvl1pPr>
              <a:defRPr>
                <a:latin typeface="Arial" panose="020B0604020202020204" pitchFamily="34" charset="0"/>
                <a:cs typeface="Arial" panose="020B0604020202020204" pitchFamily="34" charset="0"/>
              </a:defRPr>
            </a:lvl1pPr>
            <a:lvl2pPr marL="685800" indent="-228600">
              <a:buFont typeface="Wingdings" panose="05000000000000000000" pitchFamily="2" charset="2"/>
              <a:buChar char="Ø"/>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ü"/>
              <a:defRPr>
                <a:latin typeface="Arial" panose="020B0604020202020204" pitchFamily="34" charset="0"/>
                <a:cs typeface="Arial" panose="020B0604020202020204" pitchFamily="34" charset="0"/>
              </a:defRPr>
            </a:lvl3pPr>
            <a:lvl4pPr marL="1600200" indent="-22860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B312734-B29D-4E1A-B942-04F63548F2F7}" type="datetime1">
              <a:rPr lang="en-US" smtClean="0"/>
              <a:t>11/13/2023</a:t>
            </a:fld>
            <a:endParaRPr lang="fr-BE"/>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sv-SE"/>
              <a:t>Stojan Sorčan, MVZI, NCP MSCA, 12. april 2023</a:t>
            </a:r>
            <a:endParaRPr lang="fr-BE"/>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2F8D2E46-35A1-4524-AE5B-CFFEE6C4B2C1}" type="slidenum">
              <a:rPr lang="fr-BE" smtClean="0"/>
              <a:pPr/>
              <a:t>‹#›</a:t>
            </a:fld>
            <a:endParaRPr lang="fr-BE"/>
          </a:p>
        </p:txBody>
      </p:sp>
    </p:spTree>
    <p:extLst>
      <p:ext uri="{BB962C8B-B14F-4D97-AF65-F5344CB8AC3E}">
        <p14:creationId xmlns:p14="http://schemas.microsoft.com/office/powerpoint/2010/main" val="1031038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p:nvPr>
        </p:nvSpPr>
        <p:spPr>
          <a:xfrm>
            <a:off x="838200" y="365125"/>
            <a:ext cx="10515600" cy="964911"/>
          </a:xfrm>
        </p:spPr>
        <p:txBody>
          <a:bodyPr/>
          <a:lstStyle>
            <a:lvl1pPr>
              <a:defRPr>
                <a:solidFill>
                  <a:srgbClr val="8D216B"/>
                </a:solidFill>
                <a:latin typeface="Arial" panose="020B0604020202020204" pitchFamily="34" charset="0"/>
                <a:cs typeface="Arial" panose="020B0604020202020204" pitchFamily="34" charset="0"/>
              </a:defRPr>
            </a:lvl1pPr>
          </a:lstStyle>
          <a:p>
            <a:r>
              <a:rPr lang="en-US" dirty="0"/>
              <a:t>Click to edit Master title style</a:t>
            </a:r>
            <a:endParaRPr lang="fr-BE" dirty="0"/>
          </a:p>
        </p:txBody>
      </p:sp>
      <p:sp>
        <p:nvSpPr>
          <p:cNvPr id="3" name="Content Placeholder 2"/>
          <p:cNvSpPr>
            <a:spLocks noGrp="1"/>
          </p:cNvSpPr>
          <p:nvPr>
            <p:ph idx="1"/>
          </p:nvPr>
        </p:nvSpPr>
        <p:spPr>
          <a:xfrm>
            <a:off x="838200" y="1468582"/>
            <a:ext cx="10515600" cy="4708381"/>
          </a:xfrm>
        </p:spPr>
        <p:txBody>
          <a:bodyPr/>
          <a:lstStyle>
            <a:lvl1pPr>
              <a:defRPr>
                <a:latin typeface="Arial" panose="020B0604020202020204" pitchFamily="34" charset="0"/>
                <a:cs typeface="Arial" panose="020B0604020202020204" pitchFamily="34" charset="0"/>
              </a:defRPr>
            </a:lvl1pPr>
            <a:lvl2pPr marL="685800" indent="-228600">
              <a:buFont typeface="Wingdings" panose="05000000000000000000" pitchFamily="2" charset="2"/>
              <a:buChar char="Ø"/>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ü"/>
              <a:defRPr>
                <a:latin typeface="Arial" panose="020B0604020202020204" pitchFamily="34" charset="0"/>
                <a:cs typeface="Arial" panose="020B0604020202020204" pitchFamily="34" charset="0"/>
              </a:defRPr>
            </a:lvl3pPr>
            <a:lvl4pPr marL="1600200" indent="-22860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B933E757-4F10-4ECF-8FA0-479B813085A1}" type="datetime1">
              <a:rPr lang="en-US" smtClean="0"/>
              <a:t>11/13/2023</a:t>
            </a:fld>
            <a:endParaRPr lang="fr-BE"/>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sv-SE"/>
              <a:t>Stojan Sorčan, MVZI, NCP MSCA, 12. april 2023</a:t>
            </a:r>
            <a:endParaRPr lang="fr-BE"/>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2F8D2E46-35A1-4524-AE5B-CFFEE6C4B2C1}" type="slidenum">
              <a:rPr lang="fr-BE" smtClean="0"/>
              <a:pPr/>
              <a:t>‹#›</a:t>
            </a:fld>
            <a:endParaRPr lang="fr-BE"/>
          </a:p>
        </p:txBody>
      </p:sp>
    </p:spTree>
    <p:extLst>
      <p:ext uri="{BB962C8B-B14F-4D97-AF65-F5344CB8AC3E}">
        <p14:creationId xmlns:p14="http://schemas.microsoft.com/office/powerpoint/2010/main" val="27707767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p:nvPr>
        </p:nvSpPr>
        <p:spPr>
          <a:xfrm>
            <a:off x="838200" y="365125"/>
            <a:ext cx="10515600" cy="964911"/>
          </a:xfrm>
        </p:spPr>
        <p:txBody>
          <a:bodyPr/>
          <a:lstStyle>
            <a:lvl1pPr>
              <a:defRPr b="0">
                <a:solidFill>
                  <a:srgbClr val="8D216B"/>
                </a:solidFill>
                <a:latin typeface="Arial" panose="020B0604020202020204" pitchFamily="34" charset="0"/>
                <a:cs typeface="Arial" panose="020B0604020202020204" pitchFamily="34" charset="0"/>
              </a:defRPr>
            </a:lvl1pPr>
          </a:lstStyle>
          <a:p>
            <a:r>
              <a:rPr lang="en-US" dirty="0"/>
              <a:t>Click to edit Master title style</a:t>
            </a:r>
            <a:endParaRPr lang="fr-BE" dirty="0"/>
          </a:p>
        </p:txBody>
      </p:sp>
      <p:sp>
        <p:nvSpPr>
          <p:cNvPr id="3" name="Content Placeholder 2"/>
          <p:cNvSpPr>
            <a:spLocks noGrp="1"/>
          </p:cNvSpPr>
          <p:nvPr>
            <p:ph idx="1"/>
          </p:nvPr>
        </p:nvSpPr>
        <p:spPr>
          <a:xfrm>
            <a:off x="838200" y="1468582"/>
            <a:ext cx="10515600" cy="4708381"/>
          </a:xfrm>
        </p:spPr>
        <p:txBody>
          <a:bodyPr/>
          <a:lstStyle>
            <a:lvl1pPr>
              <a:defRPr>
                <a:latin typeface="Arial" panose="020B0604020202020204" pitchFamily="34" charset="0"/>
                <a:cs typeface="Arial" panose="020B0604020202020204" pitchFamily="34" charset="0"/>
              </a:defRPr>
            </a:lvl1pPr>
            <a:lvl2pPr marL="685800" indent="-228600">
              <a:buFont typeface="Wingdings" panose="05000000000000000000" pitchFamily="2" charset="2"/>
              <a:buChar char="Ø"/>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ü"/>
              <a:defRPr>
                <a:latin typeface="Arial" panose="020B0604020202020204" pitchFamily="34" charset="0"/>
                <a:cs typeface="Arial" panose="020B0604020202020204" pitchFamily="34" charset="0"/>
              </a:defRPr>
            </a:lvl3pPr>
            <a:lvl4pPr marL="1600200" indent="-228600">
              <a:buFont typeface="Courier New" panose="02070309020205020404" pitchFamily="49" charset="0"/>
              <a:buChar char="o"/>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BBA0EEC7-2BD4-4D74-85B3-31F9DF1B356C}" type="datetime1">
              <a:rPr lang="en-US" smtClean="0"/>
              <a:t>11/13/2023</a:t>
            </a:fld>
            <a:endParaRPr lang="fr-BE"/>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sv-SE"/>
              <a:t>Stojan Sorčan, MVZI, NCP MSCA, 12. april 2023</a:t>
            </a:r>
            <a:endParaRPr lang="fr-BE"/>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2F8D2E46-35A1-4524-AE5B-CFFEE6C4B2C1}" type="slidenum">
              <a:rPr lang="fr-BE" smtClean="0"/>
              <a:pPr/>
              <a:t>‹#›</a:t>
            </a:fld>
            <a:endParaRPr lang="fr-BE"/>
          </a:p>
        </p:txBody>
      </p:sp>
    </p:spTree>
    <p:extLst>
      <p:ext uri="{BB962C8B-B14F-4D97-AF65-F5344CB8AC3E}">
        <p14:creationId xmlns:p14="http://schemas.microsoft.com/office/powerpoint/2010/main" val="213069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tationSlid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37EBB7D-0C83-48DA-9D55-A2F2B3F56ED7}"/>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685014" y="365126"/>
            <a:ext cx="2215779" cy="519338"/>
          </a:xfrm>
          <a:prstGeom prst="rect">
            <a:avLst/>
          </a:prstGeom>
        </p:spPr>
      </p:pic>
      <p:sp>
        <p:nvSpPr>
          <p:cNvPr id="7" name="Textplatzhalter 6">
            <a:extLst>
              <a:ext uri="{FF2B5EF4-FFF2-40B4-BE49-F238E27FC236}">
                <a16:creationId xmlns:a16="http://schemas.microsoft.com/office/drawing/2014/main" id="{DD6870FC-8947-4B67-B46A-699F6C7EA619}"/>
              </a:ext>
            </a:extLst>
          </p:cNvPr>
          <p:cNvSpPr>
            <a:spLocks noGrp="1"/>
          </p:cNvSpPr>
          <p:nvPr>
            <p:ph type="body" sz="quarter" idx="13" hasCustomPrompt="1"/>
          </p:nvPr>
        </p:nvSpPr>
        <p:spPr>
          <a:xfrm>
            <a:off x="1773767" y="2200377"/>
            <a:ext cx="9031034" cy="3889612"/>
          </a:xfrm>
        </p:spPr>
        <p:txBody>
          <a:bodyPr lIns="0" tIns="0" rIns="0" bIns="0">
            <a:normAutofit/>
          </a:bodyPr>
          <a:lstStyle>
            <a:lvl1pPr marL="0" indent="0">
              <a:buNone/>
              <a:defRPr sz="3908">
                <a:solidFill>
                  <a:schemeClr val="accent1"/>
                </a:solidFill>
              </a:defRPr>
            </a:lvl1pPr>
            <a:lvl2pPr marL="457179" indent="0">
              <a:buNone/>
              <a:defRPr sz="4266">
                <a:solidFill>
                  <a:schemeClr val="accent1"/>
                </a:solidFill>
              </a:defRPr>
            </a:lvl2pPr>
            <a:lvl3pPr marL="914359" indent="0">
              <a:buNone/>
              <a:defRPr sz="4266">
                <a:solidFill>
                  <a:schemeClr val="accent1"/>
                </a:solidFill>
              </a:defRPr>
            </a:lvl3pPr>
            <a:lvl4pPr marL="1371538" indent="0">
              <a:buNone/>
              <a:defRPr sz="4266">
                <a:solidFill>
                  <a:schemeClr val="accent1"/>
                </a:solidFill>
              </a:defRPr>
            </a:lvl4pPr>
            <a:lvl5pPr marL="1828718" indent="0">
              <a:buNone/>
              <a:defRPr sz="4266">
                <a:solidFill>
                  <a:schemeClr val="accent1"/>
                </a:solidFill>
              </a:defRPr>
            </a:lvl5pPr>
          </a:lstStyle>
          <a:p>
            <a:pPr lvl="0"/>
            <a:r>
              <a:rPr lang="de-DE" dirty="0"/>
              <a:t>Textformat</a:t>
            </a:r>
          </a:p>
        </p:txBody>
      </p:sp>
      <p:sp>
        <p:nvSpPr>
          <p:cNvPr id="10" name="Foliennummernplatzhalter 9">
            <a:extLst>
              <a:ext uri="{FF2B5EF4-FFF2-40B4-BE49-F238E27FC236}">
                <a16:creationId xmlns:a16="http://schemas.microsoft.com/office/drawing/2014/main" id="{EDED0AED-0068-48A6-A4EF-A807E42F4A2F}"/>
              </a:ext>
            </a:extLst>
          </p:cNvPr>
          <p:cNvSpPr>
            <a:spLocks noGrp="1"/>
          </p:cNvSpPr>
          <p:nvPr>
            <p:ph type="sldNum" sz="quarter" idx="16"/>
          </p:nvPr>
        </p:nvSpPr>
        <p:spPr/>
        <p:txBody>
          <a:bodyPr/>
          <a:lstStyle/>
          <a:p>
            <a:fld id="{79010F47-8DA2-4C41-BCA8-3C002502DF7A}" type="slidenum">
              <a:rPr lang="de-CH" smtClean="0"/>
              <a:t>‹#›</a:t>
            </a:fld>
            <a:endParaRPr lang="de-CH"/>
          </a:p>
        </p:txBody>
      </p:sp>
      <p:sp>
        <p:nvSpPr>
          <p:cNvPr id="4" name="Textplatzhalter 3">
            <a:extLst>
              <a:ext uri="{FF2B5EF4-FFF2-40B4-BE49-F238E27FC236}">
                <a16:creationId xmlns:a16="http://schemas.microsoft.com/office/drawing/2014/main" id="{2889B624-F346-4FAB-A799-E05D3CB0784C}"/>
              </a:ext>
            </a:extLst>
          </p:cNvPr>
          <p:cNvSpPr>
            <a:spLocks noGrp="1"/>
          </p:cNvSpPr>
          <p:nvPr>
            <p:ph type="body" sz="quarter" idx="17" hasCustomPrompt="1"/>
          </p:nvPr>
        </p:nvSpPr>
        <p:spPr>
          <a:xfrm>
            <a:off x="295804" y="379832"/>
            <a:ext cx="8184314" cy="520510"/>
          </a:xfrm>
        </p:spPr>
        <p:txBody>
          <a:bodyPr>
            <a:noAutofit/>
          </a:bodyPr>
          <a:lstStyle>
            <a:lvl1pPr marL="0" indent="0">
              <a:buNone/>
              <a:defRPr sz="1954">
                <a:solidFill>
                  <a:schemeClr val="accent1"/>
                </a:solidFill>
              </a:defRPr>
            </a:lvl1pPr>
            <a:lvl2pPr marL="457179" indent="0">
              <a:buNone/>
              <a:defRPr sz="1954"/>
            </a:lvl2pPr>
            <a:lvl3pPr marL="914359" indent="0">
              <a:buNone/>
              <a:defRPr sz="1954"/>
            </a:lvl3pPr>
            <a:lvl4pPr marL="1371538" indent="0">
              <a:buNone/>
              <a:defRPr sz="1954"/>
            </a:lvl4pPr>
            <a:lvl5pPr marL="1828718" indent="0">
              <a:buNone/>
              <a:defRPr sz="1954"/>
            </a:lvl5pPr>
          </a:lstStyle>
          <a:p>
            <a:pPr lvl="0"/>
            <a:r>
              <a:rPr lang="de-DE" dirty="0"/>
              <a:t>Title </a:t>
            </a:r>
            <a:r>
              <a:rPr lang="de-DE" dirty="0" err="1"/>
              <a:t>of</a:t>
            </a:r>
            <a:r>
              <a:rPr lang="de-DE" dirty="0"/>
              <a:t> </a:t>
            </a:r>
            <a:r>
              <a:rPr lang="de-DE" dirty="0" err="1"/>
              <a:t>the</a:t>
            </a:r>
            <a:r>
              <a:rPr lang="de-DE" dirty="0"/>
              <a:t> </a:t>
            </a:r>
            <a:r>
              <a:rPr lang="de-DE" dirty="0" err="1"/>
              <a:t>document</a:t>
            </a:r>
            <a:endParaRPr lang="de-CH" dirty="0"/>
          </a:p>
        </p:txBody>
      </p:sp>
      <p:sp>
        <p:nvSpPr>
          <p:cNvPr id="3" name="Textplatzhalter 2">
            <a:extLst>
              <a:ext uri="{FF2B5EF4-FFF2-40B4-BE49-F238E27FC236}">
                <a16:creationId xmlns:a16="http://schemas.microsoft.com/office/drawing/2014/main" id="{AB518A4C-4616-435B-8B31-D227FB0AED56}"/>
              </a:ext>
            </a:extLst>
          </p:cNvPr>
          <p:cNvSpPr>
            <a:spLocks noGrp="1"/>
          </p:cNvSpPr>
          <p:nvPr>
            <p:ph type="body" sz="quarter" idx="18" hasCustomPrompt="1"/>
          </p:nvPr>
        </p:nvSpPr>
        <p:spPr>
          <a:xfrm>
            <a:off x="1751020" y="1229850"/>
            <a:ext cx="9053780" cy="519545"/>
          </a:xfrm>
        </p:spPr>
        <p:txBody>
          <a:bodyPr lIns="0" tIns="36000" rIns="0" bIns="36000">
            <a:normAutofit/>
          </a:bodyPr>
          <a:lstStyle>
            <a:lvl1pPr marL="0" indent="0">
              <a:buNone/>
              <a:defRPr sz="2345" cap="all" baseline="0">
                <a:solidFill>
                  <a:schemeClr val="accent1"/>
                </a:solidFill>
              </a:defRPr>
            </a:lvl1pPr>
            <a:lvl2pPr marL="457179" indent="0">
              <a:buNone/>
              <a:defRPr>
                <a:solidFill>
                  <a:schemeClr val="accent1"/>
                </a:solidFill>
              </a:defRPr>
            </a:lvl2pPr>
            <a:lvl3pPr marL="914359" indent="0">
              <a:buNone/>
              <a:defRPr>
                <a:solidFill>
                  <a:schemeClr val="accent1"/>
                </a:solidFill>
              </a:defRPr>
            </a:lvl3pPr>
            <a:lvl4pPr marL="1371538" indent="0">
              <a:buNone/>
              <a:defRPr>
                <a:solidFill>
                  <a:schemeClr val="accent1"/>
                </a:solidFill>
              </a:defRPr>
            </a:lvl4pPr>
            <a:lvl5pPr marL="1828718" indent="0">
              <a:buNone/>
              <a:defRPr>
                <a:solidFill>
                  <a:schemeClr val="accent1"/>
                </a:solidFill>
              </a:defRPr>
            </a:lvl5pPr>
          </a:lstStyle>
          <a:p>
            <a:pPr lvl="0"/>
            <a:r>
              <a:rPr lang="de-DE" dirty="0"/>
              <a:t>Key Phrase</a:t>
            </a:r>
            <a:endParaRPr lang="de-CH" dirty="0"/>
          </a:p>
        </p:txBody>
      </p:sp>
    </p:spTree>
    <p:extLst>
      <p:ext uri="{BB962C8B-B14F-4D97-AF65-F5344CB8AC3E}">
        <p14:creationId xmlns:p14="http://schemas.microsoft.com/office/powerpoint/2010/main" val="1401967871"/>
      </p:ext>
    </p:extLst>
  </p:cSld>
  <p:clrMapOvr>
    <a:masterClrMapping/>
  </p:clrMapOvr>
  <p:extLst>
    <p:ext uri="{DCECCB84-F9BA-43D5-87BE-67443E8EF086}">
      <p15:sldGuideLst xmlns:p15="http://schemas.microsoft.com/office/powerpoint/2012/main">
        <p15:guide id="1" orient="horz" pos="2211">
          <p15:clr>
            <a:srgbClr val="FBAE40"/>
          </p15:clr>
        </p15:guide>
        <p15:guide id="2" pos="188">
          <p15:clr>
            <a:srgbClr val="FBAE40"/>
          </p15:clr>
        </p15:guide>
        <p15:guide id="3" pos="1141">
          <p15:clr>
            <a:srgbClr val="FBAE40"/>
          </p15:clr>
        </p15:guide>
        <p15:guide id="4" pos="7673">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hasCustomPrompt="1"/>
          </p:nvPr>
        </p:nvSpPr>
        <p:spPr>
          <a:xfrm>
            <a:off x="838200" y="2112182"/>
            <a:ext cx="10515600" cy="964911"/>
          </a:xfrm>
        </p:spPr>
        <p:txBody>
          <a:bodyPr/>
          <a:lstStyle>
            <a:lvl1pPr algn="ctr">
              <a:defRPr>
                <a:solidFill>
                  <a:srgbClr val="8D216B"/>
                </a:solidFill>
                <a:latin typeface="Arial" panose="020B0604020202020204" pitchFamily="34" charset="0"/>
                <a:cs typeface="Arial" panose="020B0604020202020204" pitchFamily="34" charset="0"/>
              </a:defRPr>
            </a:lvl1pPr>
          </a:lstStyle>
          <a:p>
            <a:r>
              <a:rPr lang="en-US" dirty="0"/>
              <a:t>Thank you!</a:t>
            </a:r>
            <a:endParaRPr lang="fr-BE" dirty="0"/>
          </a:p>
        </p:txBody>
      </p:sp>
      <p:sp>
        <p:nvSpPr>
          <p:cNvPr id="10" name="Subtitle 2"/>
          <p:cNvSpPr txBox="1">
            <a:spLocks/>
          </p:cNvSpPr>
          <p:nvPr userDrawn="1"/>
        </p:nvSpPr>
        <p:spPr>
          <a:xfrm>
            <a:off x="2225964" y="5916080"/>
            <a:ext cx="7102764" cy="474727"/>
          </a:xfrm>
          <a:prstGeom prst="rect">
            <a:avLst/>
          </a:prstGeom>
        </p:spPr>
        <p:txBody>
          <a:bodyPr wrap="square" lIns="0" tIns="72000" rIns="0" bIns="72000" numCol="1" anchor="t" anchorCtr="0">
            <a:noAutofit/>
          </a:bodyPr>
          <a:lstStyle>
            <a:lvl1pPr marL="342900" indent="-342900" algn="l" rtl="0" eaLnBrk="1" fontAlgn="base" hangingPunct="1">
              <a:spcBef>
                <a:spcPct val="20000"/>
              </a:spcBef>
              <a:spcAft>
                <a:spcPct val="0"/>
              </a:spcAft>
              <a:buClr>
                <a:schemeClr val="bg1"/>
              </a:buClr>
              <a:buChar char="•"/>
              <a:defRPr sz="800" i="0">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lgn="just">
              <a:buNone/>
            </a:pPr>
            <a:r>
              <a:rPr lang="en-US" sz="800" b="1" kern="0" dirty="0">
                <a:solidFill>
                  <a:schemeClr val="tx1"/>
                </a:solidFill>
                <a:latin typeface="Arial" panose="020B0604020202020204" pitchFamily="34" charset="0"/>
                <a:cs typeface="Arial" panose="020B0604020202020204" pitchFamily="34" charset="0"/>
              </a:rPr>
              <a:t>© European Union 2021</a:t>
            </a:r>
          </a:p>
          <a:p>
            <a:pPr marL="0" indent="0" algn="just">
              <a:buNone/>
            </a:pPr>
            <a:r>
              <a:rPr lang="en-US" sz="700" b="0" kern="0" dirty="0">
                <a:solidFill>
                  <a:schemeClr val="tx1"/>
                </a:solidFill>
                <a:latin typeface="Arial" panose="020B0604020202020204" pitchFamily="34" charset="0"/>
                <a:cs typeface="Arial" panose="020B0604020202020204" pitchFamily="34" charset="0"/>
              </a:rPr>
              <a:t>Unless otherwise noted the reuse of this presentation is </a:t>
            </a:r>
            <a:r>
              <a:rPr lang="en-US" sz="700" b="0" kern="0" dirty="0" err="1">
                <a:solidFill>
                  <a:schemeClr val="tx1"/>
                </a:solidFill>
                <a:latin typeface="Arial" panose="020B0604020202020204" pitchFamily="34" charset="0"/>
                <a:cs typeface="Arial" panose="020B0604020202020204" pitchFamily="34" charset="0"/>
              </a:rPr>
              <a:t>authorised</a:t>
            </a:r>
            <a:r>
              <a:rPr lang="en-US" sz="700" b="0" kern="0" dirty="0">
                <a:solidFill>
                  <a:schemeClr val="tx1"/>
                </a:solidFill>
                <a:latin typeface="Arial" panose="020B0604020202020204" pitchFamily="34" charset="0"/>
                <a:cs typeface="Arial" panose="020B0604020202020204" pitchFamily="34" charset="0"/>
              </a:rPr>
              <a:t> under the </a:t>
            </a:r>
            <a:r>
              <a:rPr lang="en-US" sz="700" b="0" u="sng" kern="0" dirty="0">
                <a:solidFill>
                  <a:schemeClr val="tx1"/>
                </a:solidFill>
                <a:latin typeface="Arial" panose="020B0604020202020204" pitchFamily="34" charset="0"/>
                <a:cs typeface="Arial" panose="020B0604020202020204" pitchFamily="34" charset="0"/>
              </a:rPr>
              <a:t>CC BY 4.0</a:t>
            </a:r>
            <a:r>
              <a:rPr lang="en-US" sz="700" b="1" kern="0" dirty="0">
                <a:solidFill>
                  <a:schemeClr val="tx1"/>
                </a:solidFill>
                <a:latin typeface="Arial" panose="020B0604020202020204" pitchFamily="34" charset="0"/>
                <a:cs typeface="Arial" panose="020B0604020202020204" pitchFamily="34" charset="0"/>
              </a:rPr>
              <a:t>  </a:t>
            </a:r>
            <a:r>
              <a:rPr lang="en-US" sz="700" b="0" kern="0" dirty="0">
                <a:solidFill>
                  <a:schemeClr val="tx1"/>
                </a:solidFill>
                <a:latin typeface="Arial" panose="020B0604020202020204" pitchFamily="34" charset="0"/>
                <a:cs typeface="Arial" panose="020B0604020202020204" pitchFamily="34" charset="0"/>
              </a:rPr>
              <a:t>license. For any use or reproduction of elements that are not owned by the EU, permission may need to be sought directly from the respective right holders. </a:t>
            </a:r>
            <a:r>
              <a:rPr lang="en-GB" sz="700" kern="0" dirty="0">
                <a:solidFill>
                  <a:schemeClr val="tx1"/>
                </a:solidFill>
                <a:latin typeface="Arial" panose="020B0604020202020204" pitchFamily="34" charset="0"/>
                <a:cs typeface="Arial" panose="020B0604020202020204" pitchFamily="34" charset="0"/>
              </a:rPr>
              <a:t>Image sources: iStockphoto.com/</a:t>
            </a:r>
            <a:r>
              <a:rPr lang="en-GB" sz="700" kern="0" dirty="0" err="1">
                <a:solidFill>
                  <a:schemeClr val="tx1"/>
                </a:solidFill>
                <a:latin typeface="Arial" panose="020B0604020202020204" pitchFamily="34" charset="0"/>
                <a:cs typeface="Arial" panose="020B0604020202020204" pitchFamily="34" charset="0"/>
              </a:rPr>
              <a:t>Unsplash</a:t>
            </a:r>
            <a:r>
              <a:rPr lang="en-US" sz="700" kern="0" baseline="0" dirty="0">
                <a:solidFill>
                  <a:schemeClr val="tx1"/>
                </a:solidFill>
                <a:latin typeface="Arial" panose="020B0604020202020204" pitchFamily="34" charset="0"/>
                <a:cs typeface="Arial" panose="020B0604020202020204" pitchFamily="34" charset="0"/>
              </a:rPr>
              <a:t> </a:t>
            </a:r>
            <a:endParaRPr lang="en-GB" sz="700" kern="0" dirty="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9200" y="5994400"/>
            <a:ext cx="894381" cy="314920"/>
          </a:xfrm>
          <a:prstGeom prst="rect">
            <a:avLst/>
          </a:prstGeom>
        </p:spPr>
      </p:pic>
    </p:spTree>
    <p:extLst>
      <p:ext uri="{BB962C8B-B14F-4D97-AF65-F5344CB8AC3E}">
        <p14:creationId xmlns:p14="http://schemas.microsoft.com/office/powerpoint/2010/main" val="11433746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8093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B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7B3627-FC64-4219-B048-E3B3957A81AC}" type="datetime1">
              <a:rPr lang="en-US" smtClean="0"/>
              <a:t>11/13/2023</a:t>
            </a:fld>
            <a:endParaRPr lang="fr-BE"/>
          </a:p>
        </p:txBody>
      </p:sp>
      <p:sp>
        <p:nvSpPr>
          <p:cNvPr id="5" name="Footer Placeholder 4"/>
          <p:cNvSpPr>
            <a:spLocks noGrp="1"/>
          </p:cNvSpPr>
          <p:nvPr>
            <p:ph type="ftr" sz="quarter" idx="11"/>
          </p:nvPr>
        </p:nvSpPr>
        <p:spPr/>
        <p:txBody>
          <a:bodyPr/>
          <a:lstStyle/>
          <a:p>
            <a:r>
              <a:rPr lang="sv-SE"/>
              <a:t>Stojan Sorčan, MVZI, NCP MSCA, 12. april 2023</a:t>
            </a:r>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25847786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AE02CFB7-DF3E-47C4-AA5D-0DA19C37325D}" type="datetime1">
              <a:rPr lang="en-US" smtClean="0"/>
              <a:t>11/13/2023</a:t>
            </a:fld>
            <a:endParaRPr lang="fr-BE"/>
          </a:p>
        </p:txBody>
      </p:sp>
      <p:sp>
        <p:nvSpPr>
          <p:cNvPr id="6" name="Footer Placeholder 5"/>
          <p:cNvSpPr>
            <a:spLocks noGrp="1"/>
          </p:cNvSpPr>
          <p:nvPr>
            <p:ph type="ftr" sz="quarter" idx="11"/>
          </p:nvPr>
        </p:nvSpPr>
        <p:spPr/>
        <p:txBody>
          <a:bodyPr/>
          <a:lstStyle/>
          <a:p>
            <a:r>
              <a:rPr lang="sv-SE"/>
              <a:t>Stojan Sorčan, MVZI, NCP MSCA, 12. april 2023</a:t>
            </a:r>
            <a:endParaRPr lang="fr-BE"/>
          </a:p>
        </p:txBody>
      </p:sp>
      <p:sp>
        <p:nvSpPr>
          <p:cNvPr id="7" name="Slide Number Placeholder 6"/>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438010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32850729-C12C-4A7E-8EA9-9C7D275B41A4}" type="datetime1">
              <a:rPr lang="en-US" smtClean="0"/>
              <a:t>11/13/2023</a:t>
            </a:fld>
            <a:endParaRPr lang="fr-BE"/>
          </a:p>
        </p:txBody>
      </p:sp>
      <p:sp>
        <p:nvSpPr>
          <p:cNvPr id="8" name="Footer Placeholder 7"/>
          <p:cNvSpPr>
            <a:spLocks noGrp="1"/>
          </p:cNvSpPr>
          <p:nvPr>
            <p:ph type="ftr" sz="quarter" idx="11"/>
          </p:nvPr>
        </p:nvSpPr>
        <p:spPr/>
        <p:txBody>
          <a:bodyPr/>
          <a:lstStyle/>
          <a:p>
            <a:r>
              <a:rPr lang="sv-SE"/>
              <a:t>Stojan Sorčan, MVZI, NCP MSCA, 12. april 2023</a:t>
            </a:r>
            <a:endParaRPr lang="fr-BE"/>
          </a:p>
        </p:txBody>
      </p:sp>
      <p:sp>
        <p:nvSpPr>
          <p:cNvPr id="9" name="Slide Number Placeholder 8"/>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1583820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0B8A8B60-F541-49E1-99D8-E2EA0D83AEB2}" type="datetime1">
              <a:rPr lang="en-US" smtClean="0"/>
              <a:t>11/13/2023</a:t>
            </a:fld>
            <a:endParaRPr lang="fr-BE"/>
          </a:p>
        </p:txBody>
      </p:sp>
      <p:sp>
        <p:nvSpPr>
          <p:cNvPr id="4" name="Footer Placeholder 3"/>
          <p:cNvSpPr>
            <a:spLocks noGrp="1"/>
          </p:cNvSpPr>
          <p:nvPr>
            <p:ph type="ftr" sz="quarter" idx="11"/>
          </p:nvPr>
        </p:nvSpPr>
        <p:spPr/>
        <p:txBody>
          <a:bodyPr/>
          <a:lstStyle/>
          <a:p>
            <a:r>
              <a:rPr lang="sv-SE"/>
              <a:t>Stojan Sorčan, MVZI, NCP MSCA, 12. april 2023</a:t>
            </a:r>
            <a:endParaRPr lang="fr-BE"/>
          </a:p>
        </p:txBody>
      </p:sp>
      <p:sp>
        <p:nvSpPr>
          <p:cNvPr id="5" name="Slide Number Placeholder 4"/>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36299811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269BD3-9DD9-4CEC-9D9F-53E29BEFAB39}" type="datetime1">
              <a:rPr lang="en-US" smtClean="0"/>
              <a:t>11/13/2023</a:t>
            </a:fld>
            <a:endParaRPr lang="fr-BE"/>
          </a:p>
        </p:txBody>
      </p:sp>
      <p:sp>
        <p:nvSpPr>
          <p:cNvPr id="3" name="Footer Placeholder 2"/>
          <p:cNvSpPr>
            <a:spLocks noGrp="1"/>
          </p:cNvSpPr>
          <p:nvPr>
            <p:ph type="ftr" sz="quarter" idx="11"/>
          </p:nvPr>
        </p:nvSpPr>
        <p:spPr/>
        <p:txBody>
          <a:bodyPr/>
          <a:lstStyle/>
          <a:p>
            <a:r>
              <a:rPr lang="sv-SE"/>
              <a:t>Stojan Sorčan, MVZI, NCP MSCA, 12. april 2023</a:t>
            </a:r>
            <a:endParaRPr lang="fr-BE"/>
          </a:p>
        </p:txBody>
      </p:sp>
      <p:sp>
        <p:nvSpPr>
          <p:cNvPr id="4" name="Slide Number Placeholder 3"/>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21041318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7BF915-1B23-46C9-848C-0DE9A460FEFD}" type="datetime1">
              <a:rPr lang="en-US" smtClean="0"/>
              <a:t>11/13/2023</a:t>
            </a:fld>
            <a:endParaRPr lang="fr-BE"/>
          </a:p>
        </p:txBody>
      </p:sp>
      <p:sp>
        <p:nvSpPr>
          <p:cNvPr id="6" name="Footer Placeholder 5"/>
          <p:cNvSpPr>
            <a:spLocks noGrp="1"/>
          </p:cNvSpPr>
          <p:nvPr>
            <p:ph type="ftr" sz="quarter" idx="11"/>
          </p:nvPr>
        </p:nvSpPr>
        <p:spPr/>
        <p:txBody>
          <a:bodyPr/>
          <a:lstStyle/>
          <a:p>
            <a:r>
              <a:rPr lang="sv-SE"/>
              <a:t>Stojan Sorčan, MVZI, NCP MSCA, 12. april 2023</a:t>
            </a:r>
            <a:endParaRPr lang="fr-BE"/>
          </a:p>
        </p:txBody>
      </p:sp>
      <p:sp>
        <p:nvSpPr>
          <p:cNvPr id="7" name="Slide Number Placeholder 6"/>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4021297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0FC2DF-1527-49E3-BA78-C016F675C645}" type="datetime1">
              <a:rPr lang="en-US" smtClean="0"/>
              <a:t>11/13/2023</a:t>
            </a:fld>
            <a:endParaRPr lang="fr-BE"/>
          </a:p>
        </p:txBody>
      </p:sp>
      <p:sp>
        <p:nvSpPr>
          <p:cNvPr id="6" name="Footer Placeholder 5"/>
          <p:cNvSpPr>
            <a:spLocks noGrp="1"/>
          </p:cNvSpPr>
          <p:nvPr>
            <p:ph type="ftr" sz="quarter" idx="11"/>
          </p:nvPr>
        </p:nvSpPr>
        <p:spPr/>
        <p:txBody>
          <a:bodyPr/>
          <a:lstStyle/>
          <a:p>
            <a:r>
              <a:rPr lang="sv-SE"/>
              <a:t>Stojan Sorčan, MVZI, NCP MSCA, 12. april 2023</a:t>
            </a:r>
            <a:endParaRPr lang="fr-BE"/>
          </a:p>
        </p:txBody>
      </p:sp>
      <p:sp>
        <p:nvSpPr>
          <p:cNvPr id="7" name="Slide Number Placeholder 6"/>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4081095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9CADAB14-FB71-4D28-8815-B8ECAC076BCB}" type="datetime1">
              <a:rPr lang="en-US" smtClean="0"/>
              <a:t>11/13/2023</a:t>
            </a:fld>
            <a:endParaRPr lang="fr-BE"/>
          </a:p>
        </p:txBody>
      </p:sp>
      <p:sp>
        <p:nvSpPr>
          <p:cNvPr id="5" name="Footer Placeholder 4"/>
          <p:cNvSpPr>
            <a:spLocks noGrp="1"/>
          </p:cNvSpPr>
          <p:nvPr>
            <p:ph type="ftr" sz="quarter" idx="11"/>
          </p:nvPr>
        </p:nvSpPr>
        <p:spPr/>
        <p:txBody>
          <a:bodyPr/>
          <a:lstStyle/>
          <a:p>
            <a:r>
              <a:rPr lang="sv-SE"/>
              <a:t>Stojan Sorčan, MVZI, NCP MSCA, 12. april 2023</a:t>
            </a:r>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2392254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itationSlid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37EBB7D-0C83-48DA-9D55-A2F2B3F56ED7}"/>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685014" y="365126"/>
            <a:ext cx="2215779" cy="519338"/>
          </a:xfrm>
          <a:prstGeom prst="rect">
            <a:avLst/>
          </a:prstGeom>
        </p:spPr>
      </p:pic>
      <p:sp>
        <p:nvSpPr>
          <p:cNvPr id="7" name="Textplatzhalter 6">
            <a:extLst>
              <a:ext uri="{FF2B5EF4-FFF2-40B4-BE49-F238E27FC236}">
                <a16:creationId xmlns:a16="http://schemas.microsoft.com/office/drawing/2014/main" id="{DD6870FC-8947-4B67-B46A-699F6C7EA619}"/>
              </a:ext>
            </a:extLst>
          </p:cNvPr>
          <p:cNvSpPr>
            <a:spLocks noGrp="1"/>
          </p:cNvSpPr>
          <p:nvPr>
            <p:ph type="body" sz="quarter" idx="13" hasCustomPrompt="1"/>
          </p:nvPr>
        </p:nvSpPr>
        <p:spPr>
          <a:xfrm>
            <a:off x="1773767" y="2200377"/>
            <a:ext cx="9031034" cy="3889612"/>
          </a:xfrm>
        </p:spPr>
        <p:txBody>
          <a:bodyPr lIns="0" tIns="0" rIns="0" bIns="0">
            <a:normAutofit/>
          </a:bodyPr>
          <a:lstStyle>
            <a:lvl1pPr marL="0" indent="0">
              <a:buNone/>
              <a:defRPr sz="3908">
                <a:solidFill>
                  <a:schemeClr val="accent1"/>
                </a:solidFill>
              </a:defRPr>
            </a:lvl1pPr>
            <a:lvl2pPr marL="457179" indent="0">
              <a:buNone/>
              <a:defRPr sz="4266">
                <a:solidFill>
                  <a:schemeClr val="accent1"/>
                </a:solidFill>
              </a:defRPr>
            </a:lvl2pPr>
            <a:lvl3pPr marL="914359" indent="0">
              <a:buNone/>
              <a:defRPr sz="4266">
                <a:solidFill>
                  <a:schemeClr val="accent1"/>
                </a:solidFill>
              </a:defRPr>
            </a:lvl3pPr>
            <a:lvl4pPr marL="1371538" indent="0">
              <a:buNone/>
              <a:defRPr sz="4266">
                <a:solidFill>
                  <a:schemeClr val="accent1"/>
                </a:solidFill>
              </a:defRPr>
            </a:lvl4pPr>
            <a:lvl5pPr marL="1828718" indent="0">
              <a:buNone/>
              <a:defRPr sz="4266">
                <a:solidFill>
                  <a:schemeClr val="accent1"/>
                </a:solidFill>
              </a:defRPr>
            </a:lvl5pPr>
          </a:lstStyle>
          <a:p>
            <a:pPr lvl="0"/>
            <a:r>
              <a:rPr lang="de-DE" dirty="0"/>
              <a:t>Textformat</a:t>
            </a:r>
          </a:p>
        </p:txBody>
      </p:sp>
      <p:sp>
        <p:nvSpPr>
          <p:cNvPr id="10" name="Foliennummernplatzhalter 9">
            <a:extLst>
              <a:ext uri="{FF2B5EF4-FFF2-40B4-BE49-F238E27FC236}">
                <a16:creationId xmlns:a16="http://schemas.microsoft.com/office/drawing/2014/main" id="{EDED0AED-0068-48A6-A4EF-A807E42F4A2F}"/>
              </a:ext>
            </a:extLst>
          </p:cNvPr>
          <p:cNvSpPr>
            <a:spLocks noGrp="1"/>
          </p:cNvSpPr>
          <p:nvPr>
            <p:ph type="sldNum" sz="quarter" idx="16"/>
          </p:nvPr>
        </p:nvSpPr>
        <p:spPr/>
        <p:txBody>
          <a:bodyPr/>
          <a:lstStyle/>
          <a:p>
            <a:fld id="{79010F47-8DA2-4C41-BCA8-3C002502DF7A}" type="slidenum">
              <a:rPr lang="de-CH" smtClean="0"/>
              <a:t>‹#›</a:t>
            </a:fld>
            <a:endParaRPr lang="de-CH"/>
          </a:p>
        </p:txBody>
      </p:sp>
      <p:sp>
        <p:nvSpPr>
          <p:cNvPr id="4" name="Textplatzhalter 3">
            <a:extLst>
              <a:ext uri="{FF2B5EF4-FFF2-40B4-BE49-F238E27FC236}">
                <a16:creationId xmlns:a16="http://schemas.microsoft.com/office/drawing/2014/main" id="{2889B624-F346-4FAB-A799-E05D3CB0784C}"/>
              </a:ext>
            </a:extLst>
          </p:cNvPr>
          <p:cNvSpPr>
            <a:spLocks noGrp="1"/>
          </p:cNvSpPr>
          <p:nvPr>
            <p:ph type="body" sz="quarter" idx="17" hasCustomPrompt="1"/>
          </p:nvPr>
        </p:nvSpPr>
        <p:spPr>
          <a:xfrm>
            <a:off x="295804" y="379832"/>
            <a:ext cx="8184314" cy="520510"/>
          </a:xfrm>
        </p:spPr>
        <p:txBody>
          <a:bodyPr>
            <a:noAutofit/>
          </a:bodyPr>
          <a:lstStyle>
            <a:lvl1pPr marL="0" indent="0">
              <a:buNone/>
              <a:defRPr sz="1954">
                <a:solidFill>
                  <a:schemeClr val="accent1"/>
                </a:solidFill>
              </a:defRPr>
            </a:lvl1pPr>
            <a:lvl2pPr marL="457179" indent="0">
              <a:buNone/>
              <a:defRPr sz="1954"/>
            </a:lvl2pPr>
            <a:lvl3pPr marL="914359" indent="0">
              <a:buNone/>
              <a:defRPr sz="1954"/>
            </a:lvl3pPr>
            <a:lvl4pPr marL="1371538" indent="0">
              <a:buNone/>
              <a:defRPr sz="1954"/>
            </a:lvl4pPr>
            <a:lvl5pPr marL="1828718" indent="0">
              <a:buNone/>
              <a:defRPr sz="1954"/>
            </a:lvl5pPr>
          </a:lstStyle>
          <a:p>
            <a:pPr lvl="0"/>
            <a:r>
              <a:rPr lang="de-DE" dirty="0"/>
              <a:t>Title </a:t>
            </a:r>
            <a:r>
              <a:rPr lang="de-DE" dirty="0" err="1"/>
              <a:t>of</a:t>
            </a:r>
            <a:r>
              <a:rPr lang="de-DE" dirty="0"/>
              <a:t> </a:t>
            </a:r>
            <a:r>
              <a:rPr lang="de-DE" dirty="0" err="1"/>
              <a:t>the</a:t>
            </a:r>
            <a:r>
              <a:rPr lang="de-DE" dirty="0"/>
              <a:t> </a:t>
            </a:r>
            <a:r>
              <a:rPr lang="de-DE" dirty="0" err="1"/>
              <a:t>document</a:t>
            </a:r>
            <a:endParaRPr lang="de-CH" dirty="0"/>
          </a:p>
        </p:txBody>
      </p:sp>
    </p:spTree>
    <p:extLst>
      <p:ext uri="{BB962C8B-B14F-4D97-AF65-F5344CB8AC3E}">
        <p14:creationId xmlns:p14="http://schemas.microsoft.com/office/powerpoint/2010/main" val="4127392821"/>
      </p:ext>
    </p:extLst>
  </p:cSld>
  <p:clrMapOvr>
    <a:masterClrMapping/>
  </p:clrMapOvr>
  <p:extLst>
    <p:ext uri="{DCECCB84-F9BA-43D5-87BE-67443E8EF086}">
      <p15:sldGuideLst xmlns:p15="http://schemas.microsoft.com/office/powerpoint/2012/main">
        <p15:guide id="1" orient="horz" pos="2211">
          <p15:clr>
            <a:srgbClr val="FBAE40"/>
          </p15:clr>
        </p15:guide>
        <p15:guide id="2" pos="188">
          <p15:clr>
            <a:srgbClr val="FBAE40"/>
          </p15:clr>
        </p15:guide>
        <p15:guide id="3" pos="1141">
          <p15:clr>
            <a:srgbClr val="FBAE40"/>
          </p15:clr>
        </p15:guide>
        <p15:guide id="4" pos="7673">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325D22C2-220B-44D4-ACCB-5B514470A58C}" type="datetime1">
              <a:rPr lang="en-US" smtClean="0"/>
              <a:t>11/13/2023</a:t>
            </a:fld>
            <a:endParaRPr lang="fr-BE"/>
          </a:p>
        </p:txBody>
      </p:sp>
      <p:sp>
        <p:nvSpPr>
          <p:cNvPr id="5" name="Footer Placeholder 4"/>
          <p:cNvSpPr>
            <a:spLocks noGrp="1"/>
          </p:cNvSpPr>
          <p:nvPr>
            <p:ph type="ftr" sz="quarter" idx="11"/>
          </p:nvPr>
        </p:nvSpPr>
        <p:spPr/>
        <p:txBody>
          <a:bodyPr/>
          <a:lstStyle/>
          <a:p>
            <a:r>
              <a:rPr lang="sv-SE"/>
              <a:t>Stojan Sorčan, MVZI, NCP MSCA, 12. april 2023</a:t>
            </a:r>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9858032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sl-SI"/>
              <a:t>Uredite slog naslova matrice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Kliknite, da uredite slog podnaslova matrice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87C055E-07A9-4CC0-A871-E1FD9395A0D1}"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074743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sl-SI"/>
              <a:t>Uredite slog naslova matrice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AD398-7897-4A10-BA3D-A4C96D20FF9C}"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10558300" y="5956137"/>
            <a:ext cx="105250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6999570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sl-SI"/>
              <a:t>Uredite slog naslova matrice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10082F8-BB87-4600-8130-0410A43B2F5E}"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9826653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sl-SI"/>
              <a:t>Uredite slog naslova matrice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7DAC39-7506-47CD-946C-CC2FE9BBFC30}"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309162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sl-SI"/>
              <a:t>Uredite slog naslova matrice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726101-A3A5-4C2B-B707-E382B174D520}"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4083185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277B1B-D4BE-4768-9A33-AFDB243857D5}"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sl-SI"/>
              <a:t>Uredite slog naslova matrice</a:t>
            </a:r>
            <a:endParaRPr lang="en-US" dirty="0"/>
          </a:p>
        </p:txBody>
      </p:sp>
    </p:spTree>
    <p:extLst>
      <p:ext uri="{BB962C8B-B14F-4D97-AF65-F5344CB8AC3E}">
        <p14:creationId xmlns:p14="http://schemas.microsoft.com/office/powerpoint/2010/main" val="13087370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B6E9E1-C2FD-4BFE-9FBC-56EDD5F69DEF}"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606077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sl-SI"/>
              <a:t>Uredite slog naslova matrice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34C37BB-1EAE-4602-B8A9-CDA77BC54D0F}"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7842163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sl-SI"/>
              <a:t>Uredite slog naslova matrice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17CAB4-C95C-476F-A023-B507DD69FC2F}"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673161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Slide1">
    <p:bg>
      <p:bgPr>
        <a:solidFill>
          <a:schemeClr val="bg2"/>
        </a:solidFill>
        <a:effectLst/>
      </p:bgPr>
    </p:bg>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9360B301-3D17-4251-B525-F38EF32E6BB0}"/>
              </a:ext>
            </a:extLst>
          </p:cNvPr>
          <p:cNvSpPr txBox="1"/>
          <p:nvPr userDrawn="1"/>
        </p:nvSpPr>
        <p:spPr>
          <a:xfrm>
            <a:off x="294363" y="193435"/>
            <a:ext cx="4721402" cy="964709"/>
          </a:xfrm>
          <a:prstGeom prst="rect">
            <a:avLst/>
          </a:prstGeom>
          <a:noFill/>
        </p:spPr>
        <p:txBody>
          <a:bodyPr wrap="square" tIns="71997" rtlCol="0">
            <a:spAutoFit/>
          </a:bodyPr>
          <a:lstStyle/>
          <a:p>
            <a:pPr>
              <a:lnSpc>
                <a:spcPts val="2240"/>
              </a:lnSpc>
            </a:pPr>
            <a: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network of the </a:t>
            </a:r>
            <a:b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br>
            <a:r>
              <a:rPr lang="en-US" sz="1867" kern="1000" cap="all" baseline="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marie</a:t>
            </a:r>
            <a: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a:t>
            </a:r>
            <a:r>
              <a:rPr lang="en-US" sz="1867" kern="1000" cap="all" baseline="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sk</a:t>
            </a:r>
            <a:r>
              <a:rPr lang="en-US" sz="1867" cap="all" baseline="0" dirty="0" err="1">
                <a:solidFill>
                  <a:schemeClr val="accent1"/>
                </a:solidFill>
                <a:effectLst/>
                <a:latin typeface="ArialMT"/>
                <a:ea typeface="Arial" panose="020B0604020202020204" pitchFamily="34" charset="0"/>
                <a:cs typeface="ArialMT"/>
              </a:rPr>
              <a:t>ł</a:t>
            </a:r>
            <a:r>
              <a:rPr lang="en-US" sz="1867" kern="1000" cap="all" baseline="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odowska</a:t>
            </a:r>
            <a: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-curie actions</a:t>
            </a:r>
            <a:b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br>
            <a:r>
              <a:rPr lang="en-US" sz="1867" kern="1000" cap="all" baseline="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national contact points</a:t>
            </a:r>
            <a:endParaRPr lang="de-CH" sz="1867" cap="all" baseline="0" dirty="0">
              <a:solidFill>
                <a:schemeClr val="accent1"/>
              </a:solidFill>
            </a:endParaRPr>
          </a:p>
        </p:txBody>
      </p:sp>
      <p:grpSp>
        <p:nvGrpSpPr>
          <p:cNvPr id="9" name="Gruppieren 8">
            <a:extLst>
              <a:ext uri="{FF2B5EF4-FFF2-40B4-BE49-F238E27FC236}">
                <a16:creationId xmlns:a16="http://schemas.microsoft.com/office/drawing/2014/main" id="{6836306F-3908-47F0-89E1-CBFFBABC4ECB}"/>
              </a:ext>
            </a:extLst>
          </p:cNvPr>
          <p:cNvGrpSpPr/>
          <p:nvPr userDrawn="1"/>
        </p:nvGrpSpPr>
        <p:grpSpPr>
          <a:xfrm>
            <a:off x="418757" y="5916971"/>
            <a:ext cx="11411445" cy="642227"/>
            <a:chOff x="-440554" y="17211"/>
            <a:chExt cx="6673870" cy="555785"/>
          </a:xfrm>
        </p:grpSpPr>
        <p:sp>
          <p:nvSpPr>
            <p:cNvPr id="10" name="Rechteck: abgerundete Ecken 9">
              <a:extLst>
                <a:ext uri="{FF2B5EF4-FFF2-40B4-BE49-F238E27FC236}">
                  <a16:creationId xmlns:a16="http://schemas.microsoft.com/office/drawing/2014/main" id="{CADAE6E4-6AA6-47C3-B012-4F22A9724D2C}"/>
                </a:ext>
              </a:extLst>
            </p:cNvPr>
            <p:cNvSpPr/>
            <p:nvPr userDrawn="1"/>
          </p:nvSpPr>
          <p:spPr>
            <a:xfrm>
              <a:off x="-440554" y="17211"/>
              <a:ext cx="6673870" cy="555785"/>
            </a:xfrm>
            <a:prstGeom prst="roundRect">
              <a:avLst>
                <a:gd name="adj" fmla="val 50000"/>
              </a:avLst>
            </a:prstGeom>
            <a:noFill/>
            <a:ln w="762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0" rIns="91440" bIns="0" numCol="1" spcCol="0" rtlCol="0" fromWordArt="0" anchor="ctr" anchorCtr="0" forceAA="0" compatLnSpc="1">
              <a:prstTxWarp prst="textNoShape">
                <a:avLst/>
              </a:prstTxWarp>
              <a:noAutofit/>
            </a:bodyPr>
            <a:lstStyle/>
            <a:p>
              <a:pPr marL="1055052" algn="l">
                <a:lnSpc>
                  <a:spcPts val="1431"/>
                </a:lnSpc>
                <a:spcBef>
                  <a:spcPts val="267"/>
                </a:spcBef>
                <a:spcAft>
                  <a:spcPts val="1067"/>
                </a:spcAft>
                <a:tabLst>
                  <a:tab pos="2208007" algn="l"/>
                </a:tabLst>
              </a:pPr>
              <a:r>
                <a:rPr lang="en-US" sz="1172" kern="1000" spc="0" baseline="0" dirty="0">
                  <a:solidFill>
                    <a:srgbClr val="0000D4"/>
                  </a:solidFill>
                  <a:effectLst/>
                  <a:ea typeface="Arial" panose="020B0604020202020204" pitchFamily="34" charset="0"/>
                  <a:cs typeface="Times New Roman" panose="02020603050405020304" pitchFamily="18" charset="0"/>
                </a:rPr>
                <a:t>MSCA-NET has received funding from the European Union’s Research and </a:t>
              </a:r>
              <a:br>
                <a:rPr lang="en-US" sz="1172" kern="1000" spc="0" baseline="0" dirty="0">
                  <a:solidFill>
                    <a:srgbClr val="0000D4"/>
                  </a:solidFill>
                  <a:effectLst/>
                  <a:ea typeface="Arial" panose="020B0604020202020204" pitchFamily="34" charset="0"/>
                  <a:cs typeface="Times New Roman" panose="02020603050405020304" pitchFamily="18" charset="0"/>
                </a:rPr>
              </a:br>
              <a:r>
                <a:rPr lang="en-US" sz="1172" kern="1000" spc="0" baseline="0" dirty="0">
                  <a:solidFill>
                    <a:srgbClr val="0000D4"/>
                  </a:solidFill>
                  <a:effectLst/>
                  <a:ea typeface="Arial" panose="020B0604020202020204" pitchFamily="34" charset="0"/>
                  <a:cs typeface="Times New Roman" panose="02020603050405020304" pitchFamily="18" charset="0"/>
                </a:rPr>
                <a:t>Innovation Program Horizon Europe under the grant agreement No 101054477</a:t>
              </a:r>
              <a:endParaRPr lang="de-CH" sz="1172" kern="1000" spc="0" baseline="0" dirty="0">
                <a:solidFill>
                  <a:srgbClr val="0000D4"/>
                </a:solidFill>
                <a:effectLst/>
                <a:ea typeface="Arial" panose="020B0604020202020204" pitchFamily="34" charset="0"/>
                <a:cs typeface="Times New Roman" panose="02020603050405020304" pitchFamily="18" charset="0"/>
              </a:endParaRPr>
            </a:p>
          </p:txBody>
        </p:sp>
        <p:pic>
          <p:nvPicPr>
            <p:cNvPr id="11" name="Grafik 10" descr="Ein Bild, das Blume, Pflanze, Sonnenblume enthält.&#10;&#10;Automatisch generierte Beschreibung">
              <a:extLst>
                <a:ext uri="{FF2B5EF4-FFF2-40B4-BE49-F238E27FC236}">
                  <a16:creationId xmlns:a16="http://schemas.microsoft.com/office/drawing/2014/main" id="{AD3992B9-00E8-4EF9-8257-C7404310A8F2}"/>
                </a:ext>
              </a:extLst>
            </p:cNvPr>
            <p:cNvPicPr preferRelativeResize="0">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213988" y="152479"/>
              <a:ext cx="309405" cy="284514"/>
            </a:xfrm>
            <a:prstGeom prst="rect">
              <a:avLst/>
            </a:prstGeom>
            <a:ln w="7620">
              <a:solidFill>
                <a:schemeClr val="accent1"/>
              </a:solidFill>
            </a:ln>
          </p:spPr>
        </p:pic>
      </p:grpSp>
      <p:pic>
        <p:nvPicPr>
          <p:cNvPr id="4" name="MSCA-NET_NEU">
            <a:hlinkClick r:id="" action="ppaction://media"/>
            <a:extLst>
              <a:ext uri="{FF2B5EF4-FFF2-40B4-BE49-F238E27FC236}">
                <a16:creationId xmlns:a16="http://schemas.microsoft.com/office/drawing/2014/main" id="{861DFD8C-724F-43EE-A505-7A0E210C7140}"/>
              </a:ext>
            </a:extLst>
          </p:cNvPr>
          <p:cNvPicPr>
            <a:picLocks/>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8666381" y="185383"/>
            <a:ext cx="3270912" cy="984749"/>
          </a:xfrm>
          <a:prstGeom prst="rect">
            <a:avLst/>
          </a:prstGeom>
        </p:spPr>
      </p:pic>
    </p:spTree>
    <p:extLst>
      <p:ext uri="{BB962C8B-B14F-4D97-AF65-F5344CB8AC3E}">
        <p14:creationId xmlns:p14="http://schemas.microsoft.com/office/powerpoint/2010/main" val="14685451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DCECCB84-F9BA-43D5-87BE-67443E8EF086}">
      <p15:sldGuideLst xmlns:p15="http://schemas.microsoft.com/office/powerpoint/2012/main">
        <p15:guide id="1" orient="horz" pos="2211">
          <p15:clr>
            <a:srgbClr val="FBAE40"/>
          </p15:clr>
        </p15:guide>
        <p15:guide id="2" pos="7675">
          <p15:clr>
            <a:srgbClr val="FBAE40"/>
          </p15:clr>
        </p15:guide>
        <p15:guide id="3" pos="18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sl-SI"/>
              <a:t>Uredite slog naslova matrice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05133F-74F8-4E80-9547-E0CC9499578B}"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5565424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sl-SI"/>
              <a:t>Uredite slog naslova matrice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E3810C5-50A3-4095-8281-445F8FB4F5B3}"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774923" y="5951811"/>
            <a:ext cx="789627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9193502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sl-SI"/>
              <a:t>Uredite slog naslova matrice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Kliknite, da uredite slog podnaslova matrice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87C055E-07A9-4CC0-A871-E1FD9395A0D1}"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949485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sl-SI"/>
              <a:t>Uredite slog naslova matrice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AD398-7897-4A10-BA3D-A4C96D20FF9C}"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10558300" y="5956137"/>
            <a:ext cx="105250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370837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sl-SI"/>
              <a:t>Uredite slog naslova matrice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10082F8-BB87-4600-8130-0410A43B2F5E}"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4997862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sl-SI"/>
              <a:t>Uredite slog naslova matrice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7DAC39-7506-47CD-946C-CC2FE9BBFC30}"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6591578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sl-SI"/>
              <a:t>Uredite slog naslova matrice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726101-A3A5-4C2B-B707-E382B174D520}"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9938530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277B1B-D4BE-4768-9A33-AFDB243857D5}"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sl-SI"/>
              <a:t>Uredite slog naslova matrice</a:t>
            </a:r>
            <a:endParaRPr lang="en-US" dirty="0"/>
          </a:p>
        </p:txBody>
      </p:sp>
    </p:spTree>
    <p:extLst>
      <p:ext uri="{BB962C8B-B14F-4D97-AF65-F5344CB8AC3E}">
        <p14:creationId xmlns:p14="http://schemas.microsoft.com/office/powerpoint/2010/main" val="27195294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B6E9E1-C2FD-4BFE-9FBC-56EDD5F69DEF}"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542261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sl-SI"/>
              <a:t>Uredite slog naslova matrice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34C37BB-1EAE-4602-B8A9-CDA77BC54D0F}"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017471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a:xfrm>
            <a:off x="609600" y="6356350"/>
            <a:ext cx="2844800" cy="365125"/>
          </a:xfrm>
          <a:prstGeom prst="rect">
            <a:avLst/>
          </a:prstGeom>
        </p:spPr>
        <p:txBody>
          <a:bodyPr/>
          <a:lstStyle/>
          <a:p>
            <a:fld id="{9BC71611-2D0D-445F-9F45-9F33D246C8C5}" type="datetime1">
              <a:rPr lang="en-US" smtClean="0">
                <a:solidFill>
                  <a:prstClr val="black">
                    <a:tint val="75000"/>
                  </a:prstClr>
                </a:solidFill>
              </a:rPr>
              <a:t>11/13/2023</a:t>
            </a:fld>
            <a:endParaRPr lang="pl-PL">
              <a:solidFill>
                <a:prstClr val="black">
                  <a:tint val="75000"/>
                </a:prstClr>
              </a:solidFill>
            </a:endParaRPr>
          </a:p>
        </p:txBody>
      </p:sp>
      <p:sp>
        <p:nvSpPr>
          <p:cNvPr id="4" name="Symbol zastępczy stopki 3"/>
          <p:cNvSpPr>
            <a:spLocks noGrp="1"/>
          </p:cNvSpPr>
          <p:nvPr>
            <p:ph type="ftr" sz="quarter" idx="11"/>
          </p:nvPr>
        </p:nvSpPr>
        <p:spPr>
          <a:xfrm>
            <a:off x="4165600" y="6356350"/>
            <a:ext cx="3860800" cy="365125"/>
          </a:xfrm>
          <a:prstGeom prst="rect">
            <a:avLst/>
          </a:prstGeom>
        </p:spPr>
        <p:txBody>
          <a:bodyPr/>
          <a:lstStyle/>
          <a:p>
            <a:r>
              <a:rPr lang="sv-SE">
                <a:solidFill>
                  <a:prstClr val="black">
                    <a:tint val="75000"/>
                  </a:prstClr>
                </a:solidFill>
              </a:rPr>
              <a:t>Stojan Sorčan, MVZI, NCP MSCA, 12. april 2023</a:t>
            </a:r>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083241B9-62AA-4543-A2B2-2EDBC0420E6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9112428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sl-SI"/>
              <a:t>Uredite slog naslova matrice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17CAB4-C95C-476F-A023-B507DD69FC2F}"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0155043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sl-SI"/>
              <a:t>Uredite slog naslova matrice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05133F-74F8-4E80-9547-E0CC9499578B}"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138429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sl-SI"/>
              <a:t>Uredite slog naslova matrice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E3810C5-50A3-4095-8281-445F8FB4F5B3}"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774923" y="5951811"/>
            <a:ext cx="789627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4004976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23A9A917-59BC-4AD2-BA19-E0C19F894695}" type="datetimeFigureOut">
              <a:rPr lang="fr-BE" smtClean="0"/>
              <a:t>13-11-23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
        <p:nvSpPr>
          <p:cNvPr id="10" name="Title 1"/>
          <p:cNvSpPr>
            <a:spLocks noGrp="1"/>
          </p:cNvSpPr>
          <p:nvPr>
            <p:ph type="ctrTitle" hasCustomPrompt="1"/>
          </p:nvPr>
        </p:nvSpPr>
        <p:spPr>
          <a:xfrm>
            <a:off x="7120417" y="4088114"/>
            <a:ext cx="4530519" cy="1335078"/>
          </a:xfrm>
        </p:spPr>
        <p:txBody>
          <a:bodyPr anchor="b">
            <a:noAutofit/>
          </a:bodyPr>
          <a:lstStyle>
            <a:lvl1pPr algn="l">
              <a:defRPr sz="3999">
                <a:solidFill>
                  <a:schemeClr val="bg1"/>
                </a:solidFill>
                <a:latin typeface="EC Square Sans Pro" panose="020B0506040000020004" pitchFamily="34" charset="0"/>
              </a:defRPr>
            </a:lvl1pPr>
          </a:lstStyle>
          <a:p>
            <a:r>
              <a:rPr lang="en-US" dirty="0"/>
              <a:t>Title of the presentation</a:t>
            </a:r>
            <a:endParaRPr lang="fr-BE" dirty="0"/>
          </a:p>
        </p:txBody>
      </p:sp>
      <p:sp>
        <p:nvSpPr>
          <p:cNvPr id="11" name="Subtitle 2"/>
          <p:cNvSpPr>
            <a:spLocks noGrp="1"/>
          </p:cNvSpPr>
          <p:nvPr>
            <p:ph type="subTitle" idx="1" hasCustomPrompt="1"/>
          </p:nvPr>
        </p:nvSpPr>
        <p:spPr>
          <a:xfrm>
            <a:off x="7120417" y="5449751"/>
            <a:ext cx="4530519" cy="770076"/>
          </a:xfrm>
        </p:spPr>
        <p:txBody>
          <a:bodyPr>
            <a:normAutofit/>
          </a:bodyPr>
          <a:lstStyle>
            <a:lvl1pPr marL="0" indent="0" algn="l">
              <a:buNone/>
              <a:defRPr sz="1799" baseline="0">
                <a:solidFill>
                  <a:schemeClr val="bg1"/>
                </a:solidFill>
                <a:latin typeface="EC Square Sans Pro" panose="020B0506040000020004" pitchFamily="34" charset="0"/>
              </a:defRPr>
            </a:lvl1pPr>
            <a:lvl2pPr marL="457179" indent="0" algn="ctr">
              <a:buNone/>
              <a:defRPr sz="2000"/>
            </a:lvl2pPr>
            <a:lvl3pPr marL="914359" indent="0" algn="ctr">
              <a:buNone/>
              <a:defRPr sz="1799"/>
            </a:lvl3pPr>
            <a:lvl4pPr marL="1371538" indent="0" algn="ctr">
              <a:buNone/>
              <a:defRPr sz="1600"/>
            </a:lvl4pPr>
            <a:lvl5pPr marL="1828718" indent="0" algn="ctr">
              <a:buNone/>
              <a:defRPr sz="1600"/>
            </a:lvl5pPr>
            <a:lvl6pPr marL="2285897" indent="0" algn="ctr">
              <a:buNone/>
              <a:defRPr sz="1600"/>
            </a:lvl6pPr>
            <a:lvl7pPr marL="2743077" indent="0" algn="ctr">
              <a:buNone/>
              <a:defRPr sz="1600"/>
            </a:lvl7pPr>
            <a:lvl8pPr marL="3200255" indent="0" algn="ctr">
              <a:buNone/>
              <a:defRPr sz="1600"/>
            </a:lvl8pPr>
            <a:lvl9pPr marL="3657434" indent="0" algn="ctr">
              <a:buNone/>
              <a:defRPr sz="1600"/>
            </a:lvl9pPr>
          </a:lstStyle>
          <a:p>
            <a:r>
              <a:rPr lang="en-US" dirty="0"/>
              <a:t>Speaker’s name and department</a:t>
            </a:r>
            <a:endParaRPr lang="fr-BE" dirty="0"/>
          </a:p>
        </p:txBody>
      </p:sp>
    </p:spTree>
    <p:extLst>
      <p:ext uri="{BB962C8B-B14F-4D97-AF65-F5344CB8AC3E}">
        <p14:creationId xmlns:p14="http://schemas.microsoft.com/office/powerpoint/2010/main" val="24301117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23A9A917-59BC-4AD2-BA19-E0C19F894695}" type="datetimeFigureOut">
              <a:rPr lang="fr-BE" smtClean="0"/>
              <a:t>13-11-23</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2F8D2E46-35A1-4524-AE5B-CFFEE6C4B2C1}" type="slidenum">
              <a:rPr lang="fr-BE" smtClean="0"/>
              <a:t>‹#›</a:t>
            </a:fld>
            <a:endParaRPr lang="fr-BE"/>
          </a:p>
        </p:txBody>
      </p:sp>
      <p:sp>
        <p:nvSpPr>
          <p:cNvPr id="7" name="Title 1"/>
          <p:cNvSpPr>
            <a:spLocks noGrp="1"/>
          </p:cNvSpPr>
          <p:nvPr>
            <p:ph type="ctrTitle" hasCustomPrompt="1"/>
          </p:nvPr>
        </p:nvSpPr>
        <p:spPr>
          <a:xfrm>
            <a:off x="7120417" y="4088114"/>
            <a:ext cx="4530519" cy="1335078"/>
          </a:xfrm>
        </p:spPr>
        <p:txBody>
          <a:bodyPr anchor="b">
            <a:noAutofit/>
          </a:bodyPr>
          <a:lstStyle>
            <a:lvl1pPr algn="l">
              <a:defRPr sz="3999">
                <a:solidFill>
                  <a:schemeClr val="bg1"/>
                </a:solidFill>
                <a:latin typeface="EC Square Sans Pro" panose="020B0506040000020004" pitchFamily="34" charset="0"/>
              </a:defRPr>
            </a:lvl1pPr>
          </a:lstStyle>
          <a:p>
            <a:r>
              <a:rPr lang="en-US" dirty="0"/>
              <a:t>Title of the presentation</a:t>
            </a:r>
            <a:endParaRPr lang="fr-BE" dirty="0"/>
          </a:p>
        </p:txBody>
      </p:sp>
      <p:sp>
        <p:nvSpPr>
          <p:cNvPr id="8" name="Subtitle 2"/>
          <p:cNvSpPr>
            <a:spLocks noGrp="1"/>
          </p:cNvSpPr>
          <p:nvPr>
            <p:ph type="subTitle" idx="1" hasCustomPrompt="1"/>
          </p:nvPr>
        </p:nvSpPr>
        <p:spPr>
          <a:xfrm>
            <a:off x="7120417" y="5449751"/>
            <a:ext cx="4530519" cy="770076"/>
          </a:xfrm>
        </p:spPr>
        <p:txBody>
          <a:bodyPr>
            <a:normAutofit/>
          </a:bodyPr>
          <a:lstStyle>
            <a:lvl1pPr marL="0" indent="0" algn="l">
              <a:buNone/>
              <a:defRPr sz="1799" baseline="0">
                <a:solidFill>
                  <a:schemeClr val="bg1"/>
                </a:solidFill>
                <a:latin typeface="EC Square Sans Pro" panose="020B0506040000020004" pitchFamily="34" charset="0"/>
              </a:defRPr>
            </a:lvl1pPr>
            <a:lvl2pPr marL="457179" indent="0" algn="ctr">
              <a:buNone/>
              <a:defRPr sz="2000"/>
            </a:lvl2pPr>
            <a:lvl3pPr marL="914359" indent="0" algn="ctr">
              <a:buNone/>
              <a:defRPr sz="1799"/>
            </a:lvl3pPr>
            <a:lvl4pPr marL="1371538" indent="0" algn="ctr">
              <a:buNone/>
              <a:defRPr sz="1600"/>
            </a:lvl4pPr>
            <a:lvl5pPr marL="1828718" indent="0" algn="ctr">
              <a:buNone/>
              <a:defRPr sz="1600"/>
            </a:lvl5pPr>
            <a:lvl6pPr marL="2285897" indent="0" algn="ctr">
              <a:buNone/>
              <a:defRPr sz="1600"/>
            </a:lvl6pPr>
            <a:lvl7pPr marL="2743077" indent="0" algn="ctr">
              <a:buNone/>
              <a:defRPr sz="1600"/>
            </a:lvl7pPr>
            <a:lvl8pPr marL="3200255" indent="0" algn="ctr">
              <a:buNone/>
              <a:defRPr sz="1600"/>
            </a:lvl8pPr>
            <a:lvl9pPr marL="3657434" indent="0" algn="ctr">
              <a:buNone/>
              <a:defRPr sz="1600"/>
            </a:lvl9pPr>
          </a:lstStyle>
          <a:p>
            <a:r>
              <a:rPr lang="en-US" dirty="0"/>
              <a:t>Speaker’s name and department</a:t>
            </a:r>
            <a:endParaRPr lang="fr-BE" dirty="0"/>
          </a:p>
        </p:txBody>
      </p:sp>
    </p:spTree>
    <p:extLst>
      <p:ext uri="{BB962C8B-B14F-4D97-AF65-F5344CB8AC3E}">
        <p14:creationId xmlns:p14="http://schemas.microsoft.com/office/powerpoint/2010/main" val="30879615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latin typeface="EC Square Sans Pro" panose="020B0506040000020004" pitchFamily="34" charset="0"/>
              </a:defRPr>
            </a:lvl1pPr>
          </a:lstStyle>
          <a:p>
            <a:fld id="{23A9A917-59BC-4AD2-BA19-E0C19F894695}" type="datetimeFigureOut">
              <a:rPr lang="fr-BE" smtClean="0"/>
              <a:pPr/>
              <a:t>13-11-23</a:t>
            </a:fld>
            <a:endParaRPr lang="fr-BE" dirty="0"/>
          </a:p>
        </p:txBody>
      </p:sp>
      <p:sp>
        <p:nvSpPr>
          <p:cNvPr id="5" name="Footer Placeholder 4"/>
          <p:cNvSpPr>
            <a:spLocks noGrp="1"/>
          </p:cNvSpPr>
          <p:nvPr>
            <p:ph type="ftr" sz="quarter" idx="11"/>
          </p:nvPr>
        </p:nvSpPr>
        <p:spPr/>
        <p:txBody>
          <a:bodyPr/>
          <a:lstStyle>
            <a:lvl1pPr>
              <a:defRPr>
                <a:latin typeface="EC Square Sans Pro" panose="020B0506040000020004" pitchFamily="34" charset="0"/>
              </a:defRPr>
            </a:lvl1pPr>
          </a:lstStyle>
          <a:p>
            <a:endParaRPr lang="fr-BE" dirty="0"/>
          </a:p>
        </p:txBody>
      </p:sp>
      <p:sp>
        <p:nvSpPr>
          <p:cNvPr id="10" name="Title 1"/>
          <p:cNvSpPr>
            <a:spLocks noGrp="1"/>
          </p:cNvSpPr>
          <p:nvPr>
            <p:ph type="title"/>
          </p:nvPr>
        </p:nvSpPr>
        <p:spPr>
          <a:xfrm>
            <a:off x="5100441" y="365125"/>
            <a:ext cx="6557710" cy="964911"/>
          </a:xfrm>
        </p:spPr>
        <p:txBody>
          <a:bodyPr>
            <a:normAutofit/>
          </a:bodyPr>
          <a:lstStyle>
            <a:lvl1pPr>
              <a:defRPr sz="2800">
                <a:solidFill>
                  <a:srgbClr val="8D216B"/>
                </a:solidFill>
                <a:latin typeface="EC Square Sans Pro Medium" panose="020B0500000000020004" pitchFamily="34" charset="0"/>
              </a:defRPr>
            </a:lvl1pPr>
          </a:lstStyle>
          <a:p>
            <a:r>
              <a:rPr lang="en-US" dirty="0"/>
              <a:t>Click to edit Master title style</a:t>
            </a:r>
            <a:endParaRPr lang="fr-BE" dirty="0"/>
          </a:p>
        </p:txBody>
      </p:sp>
      <p:sp>
        <p:nvSpPr>
          <p:cNvPr id="11" name="Content Placeholder 2"/>
          <p:cNvSpPr>
            <a:spLocks noGrp="1"/>
          </p:cNvSpPr>
          <p:nvPr>
            <p:ph idx="1"/>
          </p:nvPr>
        </p:nvSpPr>
        <p:spPr>
          <a:xfrm>
            <a:off x="5100441" y="1468583"/>
            <a:ext cx="6557711" cy="4708381"/>
          </a:xfrm>
        </p:spPr>
        <p:txBody>
          <a:bodyPr>
            <a:normAutofit/>
          </a:bodyPr>
          <a:lstStyle>
            <a:lvl1pPr>
              <a:defRPr sz="2400">
                <a:latin typeface="EC Square Sans Pro" panose="020B0506040000020004" pitchFamily="34" charset="0"/>
              </a:defRPr>
            </a:lvl1pPr>
            <a:lvl2pPr marL="685769" indent="-228590">
              <a:buFont typeface="Wingdings" panose="05000000000000000000" pitchFamily="2" charset="2"/>
              <a:buChar char="Ø"/>
              <a:defRPr sz="2000">
                <a:latin typeface="EC Square Sans Pro" panose="020B0506040000020004" pitchFamily="34" charset="0"/>
              </a:defRPr>
            </a:lvl2pPr>
            <a:lvl3pPr marL="1142949" indent="-228590">
              <a:buFont typeface="Wingdings" panose="05000000000000000000" pitchFamily="2" charset="2"/>
              <a:buChar char="ü"/>
              <a:defRPr sz="1799">
                <a:latin typeface="EC Square Sans Pro" panose="020B0506040000020004" pitchFamily="34" charset="0"/>
              </a:defRPr>
            </a:lvl3pPr>
            <a:lvl4pPr marL="1600128" indent="-228590">
              <a:buFont typeface="Courier New" panose="02070309020205020404" pitchFamily="49" charset="0"/>
              <a:buChar char="o"/>
              <a:defRPr sz="1600">
                <a:latin typeface="EC Square Sans Pro" panose="020B0506040000020004" pitchFamily="34" charset="0"/>
              </a:defRPr>
            </a:lvl4pPr>
            <a:lvl5pPr>
              <a:defRPr sz="1600">
                <a:latin typeface="EC Square Sans Pro" panose="020B050604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Tree>
    <p:extLst>
      <p:ext uri="{BB962C8B-B14F-4D97-AF65-F5344CB8AC3E}">
        <p14:creationId xmlns:p14="http://schemas.microsoft.com/office/powerpoint/2010/main" val="19310085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23A9A917-59BC-4AD2-BA19-E0C19F894695}" type="datetimeFigureOut">
              <a:rPr lang="fr-BE" smtClean="0"/>
              <a:t>13-11-23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
        <p:nvSpPr>
          <p:cNvPr id="9" name="Title 1"/>
          <p:cNvSpPr>
            <a:spLocks noGrp="1"/>
          </p:cNvSpPr>
          <p:nvPr>
            <p:ph type="title"/>
          </p:nvPr>
        </p:nvSpPr>
        <p:spPr>
          <a:xfrm>
            <a:off x="838201" y="365125"/>
            <a:ext cx="10515600" cy="964911"/>
          </a:xfrm>
        </p:spPr>
        <p:txBody>
          <a:bodyPr>
            <a:normAutofit/>
          </a:bodyPr>
          <a:lstStyle>
            <a:lvl1pPr>
              <a:defRPr sz="2800">
                <a:solidFill>
                  <a:srgbClr val="8D216B"/>
                </a:solidFill>
                <a:latin typeface="EC Square Sans Pro Medium" panose="020B0500000000020004" pitchFamily="34" charset="0"/>
              </a:defRPr>
            </a:lvl1pPr>
          </a:lstStyle>
          <a:p>
            <a:r>
              <a:rPr lang="en-US" dirty="0"/>
              <a:t>Click to edit Master title style</a:t>
            </a:r>
            <a:endParaRPr lang="fr-BE" dirty="0"/>
          </a:p>
        </p:txBody>
      </p:sp>
      <p:sp>
        <p:nvSpPr>
          <p:cNvPr id="10" name="Content Placeholder 2"/>
          <p:cNvSpPr>
            <a:spLocks noGrp="1"/>
          </p:cNvSpPr>
          <p:nvPr>
            <p:ph idx="1"/>
          </p:nvPr>
        </p:nvSpPr>
        <p:spPr>
          <a:xfrm>
            <a:off x="838201" y="1468583"/>
            <a:ext cx="10515600" cy="4708381"/>
          </a:xfrm>
        </p:spPr>
        <p:txBody>
          <a:bodyPr>
            <a:normAutofit/>
          </a:bodyPr>
          <a:lstStyle>
            <a:lvl1pPr>
              <a:defRPr sz="2400">
                <a:latin typeface="EC Square Sans Pro" panose="020B0506040000020004" pitchFamily="34" charset="0"/>
              </a:defRPr>
            </a:lvl1pPr>
            <a:lvl2pPr marL="685769" indent="-228590">
              <a:buFont typeface="Wingdings" panose="05000000000000000000" pitchFamily="2" charset="2"/>
              <a:buChar char="Ø"/>
              <a:defRPr sz="2000">
                <a:latin typeface="EC Square Sans Pro" panose="020B0506040000020004" pitchFamily="34" charset="0"/>
              </a:defRPr>
            </a:lvl2pPr>
            <a:lvl3pPr marL="1142949" indent="-228590">
              <a:buFont typeface="Wingdings" panose="05000000000000000000" pitchFamily="2" charset="2"/>
              <a:buChar char="ü"/>
              <a:defRPr sz="1799">
                <a:latin typeface="EC Square Sans Pro" panose="020B0506040000020004" pitchFamily="34" charset="0"/>
              </a:defRPr>
            </a:lvl3pPr>
            <a:lvl4pPr marL="1600128" indent="-228590">
              <a:buFont typeface="Courier New" panose="02070309020205020404" pitchFamily="49" charset="0"/>
              <a:buChar char="o"/>
              <a:defRPr sz="1600">
                <a:latin typeface="EC Square Sans Pro" panose="020B0506040000020004" pitchFamily="34" charset="0"/>
              </a:defRPr>
            </a:lvl4pPr>
            <a:lvl5pPr>
              <a:defRPr sz="1600">
                <a:latin typeface="EC Square Sans Pro" panose="020B050604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Tree>
    <p:extLst>
      <p:ext uri="{BB962C8B-B14F-4D97-AF65-F5344CB8AC3E}">
        <p14:creationId xmlns:p14="http://schemas.microsoft.com/office/powerpoint/2010/main" val="12526625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23A9A917-59BC-4AD2-BA19-E0C19F894695}" type="datetimeFigureOut">
              <a:rPr lang="fr-BE" smtClean="0"/>
              <a:t>13-11-23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2F8D2E46-35A1-4524-AE5B-CFFEE6C4B2C1}" type="slidenum">
              <a:rPr lang="fr-BE" smtClean="0"/>
              <a:t>‹#›</a:t>
            </a:fld>
            <a:endParaRPr lang="fr-BE"/>
          </a:p>
        </p:txBody>
      </p:sp>
      <p:sp>
        <p:nvSpPr>
          <p:cNvPr id="8" name="Title 1"/>
          <p:cNvSpPr>
            <a:spLocks noGrp="1"/>
          </p:cNvSpPr>
          <p:nvPr>
            <p:ph type="title"/>
          </p:nvPr>
        </p:nvSpPr>
        <p:spPr>
          <a:xfrm>
            <a:off x="838201" y="365125"/>
            <a:ext cx="10515600" cy="964911"/>
          </a:xfrm>
        </p:spPr>
        <p:txBody>
          <a:bodyPr>
            <a:normAutofit/>
          </a:bodyPr>
          <a:lstStyle>
            <a:lvl1pPr>
              <a:defRPr sz="2800" b="0">
                <a:solidFill>
                  <a:srgbClr val="8D216B"/>
                </a:solidFill>
                <a:latin typeface="EC Square Sans Pro Medium" panose="020B0500000000020004" pitchFamily="34" charset="0"/>
              </a:defRPr>
            </a:lvl1pPr>
          </a:lstStyle>
          <a:p>
            <a:r>
              <a:rPr lang="en-US" dirty="0"/>
              <a:t>Click to edit Master title style</a:t>
            </a:r>
            <a:endParaRPr lang="fr-BE" dirty="0"/>
          </a:p>
        </p:txBody>
      </p:sp>
      <p:sp>
        <p:nvSpPr>
          <p:cNvPr id="9" name="Content Placeholder 2"/>
          <p:cNvSpPr>
            <a:spLocks noGrp="1"/>
          </p:cNvSpPr>
          <p:nvPr>
            <p:ph idx="1"/>
          </p:nvPr>
        </p:nvSpPr>
        <p:spPr>
          <a:xfrm>
            <a:off x="838201" y="1468583"/>
            <a:ext cx="10515600" cy="4708381"/>
          </a:xfrm>
        </p:spPr>
        <p:txBody>
          <a:bodyPr>
            <a:normAutofit/>
          </a:bodyPr>
          <a:lstStyle>
            <a:lvl1pPr>
              <a:defRPr sz="2400">
                <a:latin typeface="EC Square Sans Pro" panose="020B0506040000020004" pitchFamily="34" charset="0"/>
              </a:defRPr>
            </a:lvl1pPr>
            <a:lvl2pPr marL="685769" indent="-228590">
              <a:buFont typeface="Wingdings" panose="05000000000000000000" pitchFamily="2" charset="2"/>
              <a:buChar char="Ø"/>
              <a:defRPr sz="2000">
                <a:latin typeface="EC Square Sans Pro" panose="020B0506040000020004" pitchFamily="34" charset="0"/>
              </a:defRPr>
            </a:lvl2pPr>
            <a:lvl3pPr marL="1142949" indent="-228590">
              <a:buFont typeface="Wingdings" panose="05000000000000000000" pitchFamily="2" charset="2"/>
              <a:buChar char="ü"/>
              <a:defRPr sz="1799">
                <a:latin typeface="EC Square Sans Pro" panose="020B0506040000020004" pitchFamily="34" charset="0"/>
              </a:defRPr>
            </a:lvl3pPr>
            <a:lvl4pPr marL="1600128" indent="-228590">
              <a:buFont typeface="Courier New" panose="02070309020205020404" pitchFamily="49" charset="0"/>
              <a:buChar char="o"/>
              <a:defRPr sz="1600">
                <a:latin typeface="EC Square Sans Pro" panose="020B0506040000020004" pitchFamily="34" charset="0"/>
              </a:defRPr>
            </a:lvl4pPr>
            <a:lvl5pPr>
              <a:defRPr sz="1600">
                <a:latin typeface="EC Square Sans Pro" panose="020B050604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Tree>
    <p:extLst>
      <p:ext uri="{BB962C8B-B14F-4D97-AF65-F5344CB8AC3E}">
        <p14:creationId xmlns:p14="http://schemas.microsoft.com/office/powerpoint/2010/main" val="28268113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p:cNvSpPr>
            <a:spLocks noGrp="1"/>
          </p:cNvSpPr>
          <p:nvPr>
            <p:ph type="title" hasCustomPrompt="1"/>
          </p:nvPr>
        </p:nvSpPr>
        <p:spPr>
          <a:xfrm>
            <a:off x="1168401" y="2236628"/>
            <a:ext cx="9855200" cy="964911"/>
          </a:xfrm>
        </p:spPr>
        <p:txBody>
          <a:bodyPr/>
          <a:lstStyle>
            <a:lvl1pPr algn="ctr">
              <a:defRPr>
                <a:solidFill>
                  <a:srgbClr val="8D216B"/>
                </a:solidFill>
                <a:latin typeface="EC Square Sans Pro Medium" panose="020B0500000000020004" pitchFamily="34" charset="0"/>
              </a:defRPr>
            </a:lvl1pPr>
          </a:lstStyle>
          <a:p>
            <a:r>
              <a:rPr lang="en-US" dirty="0"/>
              <a:t>Thank you!</a:t>
            </a:r>
            <a:endParaRPr lang="fr-BE" dirty="0"/>
          </a:p>
        </p:txBody>
      </p:sp>
      <p:sp>
        <p:nvSpPr>
          <p:cNvPr id="12" name="Subtitle 2"/>
          <p:cNvSpPr txBox="1">
            <a:spLocks/>
          </p:cNvSpPr>
          <p:nvPr userDrawn="1"/>
        </p:nvSpPr>
        <p:spPr>
          <a:xfrm>
            <a:off x="2109463" y="6078400"/>
            <a:ext cx="6497080" cy="474727"/>
          </a:xfrm>
          <a:prstGeom prst="rect">
            <a:avLst/>
          </a:prstGeom>
        </p:spPr>
        <p:txBody>
          <a:bodyPr wrap="square" lIns="0" tIns="72000" rIns="0" bIns="72000" numCol="1" anchor="t" anchorCtr="0">
            <a:noAutofit/>
          </a:bodyPr>
          <a:lstStyle>
            <a:lvl1pPr marL="342900" indent="-342900" algn="l" rtl="0" eaLnBrk="1" fontAlgn="base" hangingPunct="1">
              <a:spcBef>
                <a:spcPct val="20000"/>
              </a:spcBef>
              <a:spcAft>
                <a:spcPct val="0"/>
              </a:spcAft>
              <a:buClr>
                <a:schemeClr val="bg1"/>
              </a:buClr>
              <a:buChar char="•"/>
              <a:defRPr sz="800" i="0">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lgn="just">
              <a:buNone/>
            </a:pPr>
            <a:r>
              <a:rPr lang="en-US" sz="800" b="1" kern="0" dirty="0">
                <a:solidFill>
                  <a:schemeClr val="tx1"/>
                </a:solidFill>
                <a:latin typeface="EC Square Sans Pro" panose="020B0506040000020004" pitchFamily="34" charset="0"/>
              </a:rPr>
              <a:t>© European Union 2021</a:t>
            </a:r>
          </a:p>
          <a:p>
            <a:pPr marL="0" indent="0" algn="just">
              <a:buNone/>
            </a:pPr>
            <a:r>
              <a:rPr lang="en-US" sz="700" b="0" kern="0" dirty="0">
                <a:solidFill>
                  <a:schemeClr val="tx1"/>
                </a:solidFill>
                <a:latin typeface="EC Square Sans Pro" panose="020B0506040000020004" pitchFamily="34" charset="0"/>
              </a:rPr>
              <a:t>Unless otherwise noted the reuse of this presentation is </a:t>
            </a:r>
            <a:r>
              <a:rPr lang="en-US" sz="700" b="0" kern="0" dirty="0" err="1">
                <a:solidFill>
                  <a:schemeClr val="tx1"/>
                </a:solidFill>
                <a:latin typeface="EC Square Sans Pro" panose="020B0506040000020004" pitchFamily="34" charset="0"/>
              </a:rPr>
              <a:t>authorised</a:t>
            </a:r>
            <a:r>
              <a:rPr lang="en-US" sz="700" b="0" kern="0" dirty="0">
                <a:solidFill>
                  <a:schemeClr val="tx1"/>
                </a:solidFill>
                <a:latin typeface="EC Square Sans Pro" panose="020B0506040000020004" pitchFamily="34" charset="0"/>
              </a:rPr>
              <a:t> under the </a:t>
            </a:r>
            <a:r>
              <a:rPr lang="en-US" sz="700" b="0" u="sng" kern="0" dirty="0">
                <a:solidFill>
                  <a:schemeClr val="tx1"/>
                </a:solidFill>
                <a:latin typeface="EC Square Sans Pro" panose="020B0506040000020004" pitchFamily="34" charset="0"/>
              </a:rPr>
              <a:t>CC BY 4.0</a:t>
            </a:r>
            <a:r>
              <a:rPr lang="en-US" sz="700" b="1" kern="0" dirty="0">
                <a:solidFill>
                  <a:schemeClr val="tx1"/>
                </a:solidFill>
                <a:latin typeface="EC Square Sans Pro" panose="020B0506040000020004" pitchFamily="34" charset="0"/>
              </a:rPr>
              <a:t>  </a:t>
            </a:r>
            <a:r>
              <a:rPr lang="en-US" sz="700" b="0" kern="0" dirty="0">
                <a:solidFill>
                  <a:schemeClr val="tx1"/>
                </a:solidFill>
                <a:latin typeface="EC Square Sans Pro" panose="020B0506040000020004" pitchFamily="34" charset="0"/>
              </a:rPr>
              <a:t>license. For any use or reproduction of elements that are not owned by the EU, permission may need to be sought directly from the respective right holders. </a:t>
            </a:r>
            <a:r>
              <a:rPr lang="en-GB" sz="700" kern="0" dirty="0">
                <a:solidFill>
                  <a:schemeClr val="tx1"/>
                </a:solidFill>
                <a:latin typeface="EC Square Sans Pro" panose="020B0506040000020004" pitchFamily="34" charset="0"/>
              </a:rPr>
              <a:t>Image sources: iStockphoto.com/</a:t>
            </a:r>
            <a:r>
              <a:rPr lang="en-GB" sz="700" kern="0" dirty="0" err="1">
                <a:solidFill>
                  <a:schemeClr val="tx1"/>
                </a:solidFill>
                <a:latin typeface="EC Square Sans Pro" panose="020B0506040000020004" pitchFamily="34" charset="0"/>
              </a:rPr>
              <a:t>Unsplash</a:t>
            </a:r>
            <a:r>
              <a:rPr lang="en-US" sz="700" kern="0" baseline="0" dirty="0">
                <a:solidFill>
                  <a:schemeClr val="tx1"/>
                </a:solidFill>
                <a:latin typeface="EC Square Sans Pro" panose="020B0506040000020004" pitchFamily="34" charset="0"/>
              </a:rPr>
              <a:t> </a:t>
            </a:r>
            <a:endParaRPr lang="en-GB" sz="700" kern="0" dirty="0">
              <a:solidFill>
                <a:schemeClr val="tx1"/>
              </a:solidFill>
              <a:latin typeface="EC Square Sans Pro" panose="020B0506040000020004" pitchFamily="34" charset="0"/>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7112" y="6156720"/>
            <a:ext cx="1192508" cy="314920"/>
          </a:xfrm>
          <a:prstGeom prst="rect">
            <a:avLst/>
          </a:prstGeom>
        </p:spPr>
      </p:pic>
    </p:spTree>
    <p:extLst>
      <p:ext uri="{BB962C8B-B14F-4D97-AF65-F5344CB8AC3E}">
        <p14:creationId xmlns:p14="http://schemas.microsoft.com/office/powerpoint/2010/main" val="38573469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A9A917-59BC-4AD2-BA19-E0C19F894695}" type="datetimeFigureOut">
              <a:rPr lang="fr-BE" smtClean="0"/>
              <a:t>13-11-23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2F8D2E46-35A1-4524-AE5B-CFFEE6C4B2C1}" type="slidenum">
              <a:rPr lang="fr-BE" smtClean="0"/>
              <a:t>‹#›</a:t>
            </a:fld>
            <a:endParaRPr lang="fr-BE"/>
          </a:p>
        </p:txBody>
      </p:sp>
    </p:spTree>
    <p:extLst>
      <p:ext uri="{BB962C8B-B14F-4D97-AF65-F5344CB8AC3E}">
        <p14:creationId xmlns:p14="http://schemas.microsoft.com/office/powerpoint/2010/main" val="3839308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4" Type="http://schemas.openxmlformats.org/officeDocument/2006/relationships/slideLayout" Target="../slideLayouts/slideLayout11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image" Target="../media/image19.png"/><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image" Target="../media/image18.png"/><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image" Target="../media/image21.png"/><Relationship Id="rId10" Type="http://schemas.openxmlformats.org/officeDocument/2006/relationships/slideLayout" Target="../slideLayouts/slideLayout125.xml"/><Relationship Id="rId19" Type="http://schemas.openxmlformats.org/officeDocument/2006/relationships/theme" Target="../theme/theme11.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image" Target="../media/image20.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19" Type="http://schemas.openxmlformats.org/officeDocument/2006/relationships/theme" Target="../theme/theme1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6" Type="http://schemas.openxmlformats.org/officeDocument/2006/relationships/theme" Target="../theme/theme1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6" Type="http://schemas.openxmlformats.org/officeDocument/2006/relationships/image" Target="../media/image5.jpe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theme" Target="../theme/theme16.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6" Type="http://schemas.openxmlformats.org/officeDocument/2006/relationships/theme" Target="../theme/theme17.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5.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5.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theme" Target="../theme/theme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5.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5.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theme" Target="../theme/theme9.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CFA9548-4F70-4D57-A428-840BF34ECAE4}"/>
              </a:ext>
            </a:extLst>
          </p:cNvPr>
          <p:cNvSpPr>
            <a:spLocks noGrp="1"/>
          </p:cNvSpPr>
          <p:nvPr>
            <p:ph type="title"/>
          </p:nvPr>
        </p:nvSpPr>
        <p:spPr>
          <a:xfrm>
            <a:off x="838202" y="365129"/>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1D273834-2656-4E1E-A8FF-062ABEB44935}"/>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oliennummernplatzhalter 5">
            <a:extLst>
              <a:ext uri="{FF2B5EF4-FFF2-40B4-BE49-F238E27FC236}">
                <a16:creationId xmlns:a16="http://schemas.microsoft.com/office/drawing/2014/main" id="{8BC76F47-3E03-4010-8AA2-4EC595EF22B5}"/>
              </a:ext>
            </a:extLst>
          </p:cNvPr>
          <p:cNvSpPr>
            <a:spLocks noGrp="1"/>
          </p:cNvSpPr>
          <p:nvPr>
            <p:ph type="sldNum" sz="quarter" idx="4"/>
          </p:nvPr>
        </p:nvSpPr>
        <p:spPr>
          <a:xfrm>
            <a:off x="10804800" y="6316461"/>
            <a:ext cx="779352" cy="365125"/>
          </a:xfrm>
          <a:prstGeom prst="rect">
            <a:avLst/>
          </a:prstGeom>
        </p:spPr>
        <p:txBody>
          <a:bodyPr vert="horz" lIns="0" tIns="0" rIns="0" bIns="0" rtlCol="0" anchor="ctr"/>
          <a:lstStyle>
            <a:lvl1pPr algn="r">
              <a:defRPr sz="1867">
                <a:solidFill>
                  <a:schemeClr val="accent1"/>
                </a:solidFill>
              </a:defRPr>
            </a:lvl1pPr>
          </a:lstStyle>
          <a:p>
            <a:fld id="{79010F47-8DA2-4C41-BCA8-3C002502DF7A}" type="slidenum">
              <a:rPr lang="de-CH" smtClean="0"/>
              <a:pPr/>
              <a:t>‹#›</a:t>
            </a:fld>
            <a:endParaRPr lang="de-CH"/>
          </a:p>
        </p:txBody>
      </p:sp>
    </p:spTree>
    <p:extLst>
      <p:ext uri="{BB962C8B-B14F-4D97-AF65-F5344CB8AC3E}">
        <p14:creationId xmlns:p14="http://schemas.microsoft.com/office/powerpoint/2010/main" val="226369073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11" r:id="rId10"/>
  </p:sldLayoutIdLst>
  <p:hf hdr="0" dt="0"/>
  <p:txStyles>
    <p:titleStyle>
      <a:lvl1pPr algn="l" defTabSz="914359"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590" indent="-228590" algn="l" defTabSz="91435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9" indent="-228590" algn="l" defTabSz="91435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9" indent="-228590" algn="l" defTabSz="91435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8"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307"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87"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65"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45"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6024"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de-DE"/>
      </a:defPPr>
      <a:lvl1pPr marL="0" algn="l" defTabSz="914359" rtl="0" eaLnBrk="1" latinLnBrk="0" hangingPunct="1">
        <a:defRPr sz="1799" kern="1200">
          <a:solidFill>
            <a:schemeClr val="tx1"/>
          </a:solidFill>
          <a:latin typeface="+mn-lt"/>
          <a:ea typeface="+mn-ea"/>
          <a:cs typeface="+mn-cs"/>
        </a:defRPr>
      </a:lvl1pPr>
      <a:lvl2pPr marL="457179" algn="l" defTabSz="914359" rtl="0" eaLnBrk="1" latinLnBrk="0" hangingPunct="1">
        <a:defRPr sz="1799" kern="1200">
          <a:solidFill>
            <a:schemeClr val="tx1"/>
          </a:solidFill>
          <a:latin typeface="+mn-lt"/>
          <a:ea typeface="+mn-ea"/>
          <a:cs typeface="+mn-cs"/>
        </a:defRPr>
      </a:lvl2pPr>
      <a:lvl3pPr marL="914359" algn="l" defTabSz="914359" rtl="0" eaLnBrk="1" latinLnBrk="0" hangingPunct="1">
        <a:defRPr sz="1799" kern="1200">
          <a:solidFill>
            <a:schemeClr val="tx1"/>
          </a:solidFill>
          <a:latin typeface="+mn-lt"/>
          <a:ea typeface="+mn-ea"/>
          <a:cs typeface="+mn-cs"/>
        </a:defRPr>
      </a:lvl3pPr>
      <a:lvl4pPr marL="1371538" algn="l" defTabSz="914359" rtl="0" eaLnBrk="1" latinLnBrk="0" hangingPunct="1">
        <a:defRPr sz="1799" kern="1200">
          <a:solidFill>
            <a:schemeClr val="tx1"/>
          </a:solidFill>
          <a:latin typeface="+mn-lt"/>
          <a:ea typeface="+mn-ea"/>
          <a:cs typeface="+mn-cs"/>
        </a:defRPr>
      </a:lvl4pPr>
      <a:lvl5pPr marL="1828718" algn="l" defTabSz="914359" rtl="0" eaLnBrk="1" latinLnBrk="0" hangingPunct="1">
        <a:defRPr sz="1799" kern="1200">
          <a:solidFill>
            <a:schemeClr val="tx1"/>
          </a:solidFill>
          <a:latin typeface="+mn-lt"/>
          <a:ea typeface="+mn-ea"/>
          <a:cs typeface="+mn-cs"/>
        </a:defRPr>
      </a:lvl5pPr>
      <a:lvl6pPr marL="2285897" algn="l" defTabSz="914359" rtl="0" eaLnBrk="1" latinLnBrk="0" hangingPunct="1">
        <a:defRPr sz="1799" kern="1200">
          <a:solidFill>
            <a:schemeClr val="tx1"/>
          </a:solidFill>
          <a:latin typeface="+mn-lt"/>
          <a:ea typeface="+mn-ea"/>
          <a:cs typeface="+mn-cs"/>
        </a:defRPr>
      </a:lvl6pPr>
      <a:lvl7pPr marL="2743077" algn="l" defTabSz="914359" rtl="0" eaLnBrk="1" latinLnBrk="0" hangingPunct="1">
        <a:defRPr sz="1799" kern="1200">
          <a:solidFill>
            <a:schemeClr val="tx1"/>
          </a:solidFill>
          <a:latin typeface="+mn-lt"/>
          <a:ea typeface="+mn-ea"/>
          <a:cs typeface="+mn-cs"/>
        </a:defRPr>
      </a:lvl7pPr>
      <a:lvl8pPr marL="3200255" algn="l" defTabSz="914359" rtl="0" eaLnBrk="1" latinLnBrk="0" hangingPunct="1">
        <a:defRPr sz="1799" kern="1200">
          <a:solidFill>
            <a:schemeClr val="tx1"/>
          </a:solidFill>
          <a:latin typeface="+mn-lt"/>
          <a:ea typeface="+mn-ea"/>
          <a:cs typeface="+mn-cs"/>
        </a:defRPr>
      </a:lvl8pPr>
      <a:lvl9pPr marL="3657434" algn="l" defTabSz="914359" rtl="0" eaLnBrk="1" latinLnBrk="0" hangingPunct="1">
        <a:defRPr sz="1799"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CFA9548-4F70-4D57-A428-840BF34ECAE4}"/>
              </a:ext>
            </a:extLst>
          </p:cNvPr>
          <p:cNvSpPr>
            <a:spLocks noGrp="1"/>
          </p:cNvSpPr>
          <p:nvPr>
            <p:ph type="title"/>
          </p:nvPr>
        </p:nvSpPr>
        <p:spPr>
          <a:xfrm>
            <a:off x="838202" y="365129"/>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1D273834-2656-4E1E-A8FF-062ABEB44935}"/>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oliennummernplatzhalter 5">
            <a:extLst>
              <a:ext uri="{FF2B5EF4-FFF2-40B4-BE49-F238E27FC236}">
                <a16:creationId xmlns:a16="http://schemas.microsoft.com/office/drawing/2014/main" id="{8BC76F47-3E03-4010-8AA2-4EC595EF22B5}"/>
              </a:ext>
            </a:extLst>
          </p:cNvPr>
          <p:cNvSpPr>
            <a:spLocks noGrp="1"/>
          </p:cNvSpPr>
          <p:nvPr>
            <p:ph type="sldNum" sz="quarter" idx="4"/>
          </p:nvPr>
        </p:nvSpPr>
        <p:spPr>
          <a:xfrm>
            <a:off x="10804800" y="6316461"/>
            <a:ext cx="779352" cy="365125"/>
          </a:xfrm>
          <a:prstGeom prst="rect">
            <a:avLst/>
          </a:prstGeom>
        </p:spPr>
        <p:txBody>
          <a:bodyPr vert="horz" lIns="0" tIns="0" rIns="0" bIns="0" rtlCol="0" anchor="ctr"/>
          <a:lstStyle>
            <a:lvl1pPr algn="r">
              <a:defRPr sz="1867">
                <a:solidFill>
                  <a:schemeClr val="accent1"/>
                </a:solidFill>
              </a:defRPr>
            </a:lvl1pPr>
          </a:lstStyle>
          <a:p>
            <a:fld id="{79010F47-8DA2-4C41-BCA8-3C002502DF7A}" type="slidenum">
              <a:rPr lang="de-CH" smtClean="0"/>
              <a:pPr/>
              <a:t>‹#›</a:t>
            </a:fld>
            <a:endParaRPr lang="de-CH"/>
          </a:p>
        </p:txBody>
      </p:sp>
    </p:spTree>
    <p:extLst>
      <p:ext uri="{BB962C8B-B14F-4D97-AF65-F5344CB8AC3E}">
        <p14:creationId xmlns:p14="http://schemas.microsoft.com/office/powerpoint/2010/main" val="897041090"/>
      </p:ext>
    </p:extLst>
  </p:cSld>
  <p:clrMap bg1="dk1" tx1="lt1" bg2="dk2"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Lst>
  <p:hf hdr="0" ftr="0" dt="0"/>
  <p:txStyles>
    <p:titleStyle>
      <a:lvl1pPr algn="l" defTabSz="914359"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590" indent="-228590" algn="l" defTabSz="91435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9" indent="-228590" algn="l" defTabSz="91435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9" indent="-228590" algn="l" defTabSz="91435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8"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307"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87"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65"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45"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6024"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de-DE"/>
      </a:defPPr>
      <a:lvl1pPr marL="0" algn="l" defTabSz="914359" rtl="0" eaLnBrk="1" latinLnBrk="0" hangingPunct="1">
        <a:defRPr sz="1799" kern="1200">
          <a:solidFill>
            <a:schemeClr val="tx1"/>
          </a:solidFill>
          <a:latin typeface="+mn-lt"/>
          <a:ea typeface="+mn-ea"/>
          <a:cs typeface="+mn-cs"/>
        </a:defRPr>
      </a:lvl1pPr>
      <a:lvl2pPr marL="457179" algn="l" defTabSz="914359" rtl="0" eaLnBrk="1" latinLnBrk="0" hangingPunct="1">
        <a:defRPr sz="1799" kern="1200">
          <a:solidFill>
            <a:schemeClr val="tx1"/>
          </a:solidFill>
          <a:latin typeface="+mn-lt"/>
          <a:ea typeface="+mn-ea"/>
          <a:cs typeface="+mn-cs"/>
        </a:defRPr>
      </a:lvl2pPr>
      <a:lvl3pPr marL="914359" algn="l" defTabSz="914359" rtl="0" eaLnBrk="1" latinLnBrk="0" hangingPunct="1">
        <a:defRPr sz="1799" kern="1200">
          <a:solidFill>
            <a:schemeClr val="tx1"/>
          </a:solidFill>
          <a:latin typeface="+mn-lt"/>
          <a:ea typeface="+mn-ea"/>
          <a:cs typeface="+mn-cs"/>
        </a:defRPr>
      </a:lvl3pPr>
      <a:lvl4pPr marL="1371538" algn="l" defTabSz="914359" rtl="0" eaLnBrk="1" latinLnBrk="0" hangingPunct="1">
        <a:defRPr sz="1799" kern="1200">
          <a:solidFill>
            <a:schemeClr val="tx1"/>
          </a:solidFill>
          <a:latin typeface="+mn-lt"/>
          <a:ea typeface="+mn-ea"/>
          <a:cs typeface="+mn-cs"/>
        </a:defRPr>
      </a:lvl4pPr>
      <a:lvl5pPr marL="1828718" algn="l" defTabSz="914359" rtl="0" eaLnBrk="1" latinLnBrk="0" hangingPunct="1">
        <a:defRPr sz="1799" kern="1200">
          <a:solidFill>
            <a:schemeClr val="tx1"/>
          </a:solidFill>
          <a:latin typeface="+mn-lt"/>
          <a:ea typeface="+mn-ea"/>
          <a:cs typeface="+mn-cs"/>
        </a:defRPr>
      </a:lvl5pPr>
      <a:lvl6pPr marL="2285897" algn="l" defTabSz="914359" rtl="0" eaLnBrk="1" latinLnBrk="0" hangingPunct="1">
        <a:defRPr sz="1799" kern="1200">
          <a:solidFill>
            <a:schemeClr val="tx1"/>
          </a:solidFill>
          <a:latin typeface="+mn-lt"/>
          <a:ea typeface="+mn-ea"/>
          <a:cs typeface="+mn-cs"/>
        </a:defRPr>
      </a:lvl6pPr>
      <a:lvl7pPr marL="2743077" algn="l" defTabSz="914359" rtl="0" eaLnBrk="1" latinLnBrk="0" hangingPunct="1">
        <a:defRPr sz="1799" kern="1200">
          <a:solidFill>
            <a:schemeClr val="tx1"/>
          </a:solidFill>
          <a:latin typeface="+mn-lt"/>
          <a:ea typeface="+mn-ea"/>
          <a:cs typeface="+mn-cs"/>
        </a:defRPr>
      </a:lvl7pPr>
      <a:lvl8pPr marL="3200255" algn="l" defTabSz="914359" rtl="0" eaLnBrk="1" latinLnBrk="0" hangingPunct="1">
        <a:defRPr sz="1799" kern="1200">
          <a:solidFill>
            <a:schemeClr val="tx1"/>
          </a:solidFill>
          <a:latin typeface="+mn-lt"/>
          <a:ea typeface="+mn-ea"/>
          <a:cs typeface="+mn-cs"/>
        </a:defRPr>
      </a:lvl8pPr>
      <a:lvl9pPr marL="3657434" algn="l" defTabSz="914359" rtl="0" eaLnBrk="1" latinLnBrk="0" hangingPunct="1">
        <a:defRPr sz="17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44"/>
          <a:stretch/>
        </p:blipFill>
        <p:spPr>
          <a:xfrm>
            <a:off x="1" y="2669686"/>
            <a:ext cx="4035669"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1"/>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3" y="1"/>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2" y="452718"/>
            <a:ext cx="9404723" cy="1400530"/>
          </a:xfrm>
          <a:prstGeom prst="rect">
            <a:avLst/>
          </a:prstGeom>
        </p:spPr>
        <p:txBody>
          <a:bodyPr vert="horz" lIns="91440" tIns="45720" rIns="91440" bIns="45720" rtlCol="0" anchor="t">
            <a:noAutofit/>
          </a:bodyPr>
          <a:lstStyle/>
          <a:p>
            <a:r>
              <a:rPr lang="sl-SI"/>
              <a:t>Uredite slog naslova matrice</a:t>
            </a:r>
            <a:endParaRPr lang="en-US" dirty="0"/>
          </a:p>
        </p:txBody>
      </p:sp>
      <p:sp>
        <p:nvSpPr>
          <p:cNvPr id="3" name="Text Placeholder 2"/>
          <p:cNvSpPr>
            <a:spLocks noGrp="1"/>
          </p:cNvSpPr>
          <p:nvPr>
            <p:ph type="body" idx="1"/>
          </p:nvPr>
        </p:nvSpPr>
        <p:spPr>
          <a:xfrm>
            <a:off x="1103313" y="2052919"/>
            <a:ext cx="8946541" cy="4195481"/>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rot="5400000">
            <a:off x="10155640" y="1790702"/>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457179"/>
            <a:fld id="{DC2CD851-9629-4493-8E5B-0E7B5C71B1E7}" type="datetime1">
              <a:rPr lang="sl-SI" smtClean="0">
                <a:solidFill>
                  <a:prstClr val="white">
                    <a:tint val="75000"/>
                    <a:alpha val="60000"/>
                  </a:prstClr>
                </a:solidFill>
              </a:rPr>
              <a:pPr defTabSz="457179"/>
              <a:t>13. 11. 2023</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8951574"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457179"/>
            <a:r>
              <a:rPr lang="sv-SE">
                <a:solidFill>
                  <a:prstClr val="white">
                    <a:tint val="75000"/>
                    <a:alpha val="60000"/>
                  </a:prstClr>
                </a:solidFill>
              </a:rPr>
              <a:t>Sorcan, MSCA NCP; IJS, 17 April 2023</a:t>
            </a:r>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1" y="295730"/>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defTabSz="457179"/>
            <a:fld id="{D57F1E4F-1CFF-5643-939E-02111984F565}" type="slidenum">
              <a:rPr lang="en-US" smtClean="0">
                <a:solidFill>
                  <a:prstClr val="white">
                    <a:tint val="75000"/>
                  </a:prstClr>
                </a:solidFill>
              </a:rPr>
              <a:pPr defTabSz="457179"/>
              <a:t>‹#›</a:t>
            </a:fld>
            <a:endParaRPr lang="en-US" dirty="0">
              <a:solidFill>
                <a:prstClr val="white">
                  <a:tint val="75000"/>
                </a:prstClr>
              </a:solidFill>
            </a:endParaRPr>
          </a:p>
        </p:txBody>
      </p:sp>
    </p:spTree>
    <p:extLst>
      <p:ext uri="{BB962C8B-B14F-4D97-AF65-F5344CB8AC3E}">
        <p14:creationId xmlns:p14="http://schemas.microsoft.com/office/powerpoint/2010/main" val="890385927"/>
      </p:ext>
    </p:extLst>
  </p:cSld>
  <p:clrMap bg1="dk1" tx1="lt1" bg2="dk2"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Lst>
  <p:hf hdr="0" dt="0"/>
  <p:txStyles>
    <p:titleStyle>
      <a:lvl1pPr algn="l" defTabSz="457179"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4" indent="-342884" algn="l" defTabSz="457179"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17" indent="-285737" algn="l" defTabSz="457179" rtl="0" eaLnBrk="1" latinLnBrk="0" hangingPunct="1">
        <a:spcBef>
          <a:spcPts val="1000"/>
        </a:spcBef>
        <a:spcAft>
          <a:spcPts val="0"/>
        </a:spcAft>
        <a:buClr>
          <a:schemeClr val="accent1">
            <a:lumMod val="60000"/>
            <a:lumOff val="40000"/>
          </a:schemeClr>
        </a:buClr>
        <a:buSzPct val="80000"/>
        <a:buFont typeface="Wingdings 3" charset="2"/>
        <a:buChar char=""/>
        <a:defRPr sz="1799" b="0" i="0" kern="1200">
          <a:solidFill>
            <a:schemeClr val="tx1"/>
          </a:solidFill>
          <a:latin typeface="+mj-lt"/>
          <a:ea typeface="+mj-ea"/>
          <a:cs typeface="+mj-cs"/>
        </a:defRPr>
      </a:lvl2pPr>
      <a:lvl3pPr marL="1142949" indent="-228590" algn="l" defTabSz="457179"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128" indent="-228590" algn="l" defTabSz="457179"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307" indent="-228590" algn="l" defTabSz="457179"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487" indent="-228590" algn="l" defTabSz="457179"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665" indent="-228590" algn="l" defTabSz="457179"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8845" indent="-228590" algn="l" defTabSz="457179"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024" indent="-228590" algn="l" defTabSz="457179"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179" rtl="0" eaLnBrk="1" latinLnBrk="0" hangingPunct="1">
        <a:defRPr sz="1799" kern="1200">
          <a:solidFill>
            <a:schemeClr val="tx1"/>
          </a:solidFill>
          <a:latin typeface="+mn-lt"/>
          <a:ea typeface="+mn-ea"/>
          <a:cs typeface="+mn-cs"/>
        </a:defRPr>
      </a:lvl1pPr>
      <a:lvl2pPr marL="457179" algn="l" defTabSz="457179" rtl="0" eaLnBrk="1" latinLnBrk="0" hangingPunct="1">
        <a:defRPr sz="1799" kern="1200">
          <a:solidFill>
            <a:schemeClr val="tx1"/>
          </a:solidFill>
          <a:latin typeface="+mn-lt"/>
          <a:ea typeface="+mn-ea"/>
          <a:cs typeface="+mn-cs"/>
        </a:defRPr>
      </a:lvl2pPr>
      <a:lvl3pPr marL="914359" algn="l" defTabSz="457179" rtl="0" eaLnBrk="1" latinLnBrk="0" hangingPunct="1">
        <a:defRPr sz="1799" kern="1200">
          <a:solidFill>
            <a:schemeClr val="tx1"/>
          </a:solidFill>
          <a:latin typeface="+mn-lt"/>
          <a:ea typeface="+mn-ea"/>
          <a:cs typeface="+mn-cs"/>
        </a:defRPr>
      </a:lvl3pPr>
      <a:lvl4pPr marL="1371538" algn="l" defTabSz="457179" rtl="0" eaLnBrk="1" latinLnBrk="0" hangingPunct="1">
        <a:defRPr sz="1799" kern="1200">
          <a:solidFill>
            <a:schemeClr val="tx1"/>
          </a:solidFill>
          <a:latin typeface="+mn-lt"/>
          <a:ea typeface="+mn-ea"/>
          <a:cs typeface="+mn-cs"/>
        </a:defRPr>
      </a:lvl4pPr>
      <a:lvl5pPr marL="1828718" algn="l" defTabSz="457179" rtl="0" eaLnBrk="1" latinLnBrk="0" hangingPunct="1">
        <a:defRPr sz="1799" kern="1200">
          <a:solidFill>
            <a:schemeClr val="tx1"/>
          </a:solidFill>
          <a:latin typeface="+mn-lt"/>
          <a:ea typeface="+mn-ea"/>
          <a:cs typeface="+mn-cs"/>
        </a:defRPr>
      </a:lvl5pPr>
      <a:lvl6pPr marL="2285897" algn="l" defTabSz="457179" rtl="0" eaLnBrk="1" latinLnBrk="0" hangingPunct="1">
        <a:defRPr sz="1799" kern="1200">
          <a:solidFill>
            <a:schemeClr val="tx1"/>
          </a:solidFill>
          <a:latin typeface="+mn-lt"/>
          <a:ea typeface="+mn-ea"/>
          <a:cs typeface="+mn-cs"/>
        </a:defRPr>
      </a:lvl6pPr>
      <a:lvl7pPr marL="2743077" algn="l" defTabSz="457179" rtl="0" eaLnBrk="1" latinLnBrk="0" hangingPunct="1">
        <a:defRPr sz="1799" kern="1200">
          <a:solidFill>
            <a:schemeClr val="tx1"/>
          </a:solidFill>
          <a:latin typeface="+mn-lt"/>
          <a:ea typeface="+mn-ea"/>
          <a:cs typeface="+mn-cs"/>
        </a:defRPr>
      </a:lvl7pPr>
      <a:lvl8pPr marL="3200255" algn="l" defTabSz="457179" rtl="0" eaLnBrk="1" latinLnBrk="0" hangingPunct="1">
        <a:defRPr sz="1799" kern="1200">
          <a:solidFill>
            <a:schemeClr val="tx1"/>
          </a:solidFill>
          <a:latin typeface="+mn-lt"/>
          <a:ea typeface="+mn-ea"/>
          <a:cs typeface="+mn-cs"/>
        </a:defRPr>
      </a:lvl8pPr>
      <a:lvl9pPr marL="3657434" algn="l" defTabSz="457179" rtl="0" eaLnBrk="1" latinLnBrk="0" hangingPunct="1">
        <a:defRPr sz="1799"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30549B7D-4FE1-408C-96C0-2C8807957FB1}"/>
              </a:ext>
            </a:extLst>
          </p:cNvPr>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D87E2466-751F-4CC5-B0D7-C4618AFDCFA8}"/>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9698A2B1-6E1C-4131-BC51-AEF35C3EC880}"/>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3700D-55E0-4A3A-B2DE-5F405F69E8BA}" type="datetime1">
              <a:rPr lang="en-US" smtClean="0"/>
              <a:t>11/13/2023</a:t>
            </a:fld>
            <a:endParaRPr lang="sl-SI"/>
          </a:p>
        </p:txBody>
      </p:sp>
      <p:sp>
        <p:nvSpPr>
          <p:cNvPr id="5" name="Označba mesta noge 4">
            <a:extLst>
              <a:ext uri="{FF2B5EF4-FFF2-40B4-BE49-F238E27FC236}">
                <a16:creationId xmlns:a16="http://schemas.microsoft.com/office/drawing/2014/main" id="{7733B034-1D2D-4989-B56A-4A2DF34E6962}"/>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Stojan Sorčan, MVZI, NCP MSCA, 17. april 2023</a:t>
            </a:r>
            <a:endParaRPr lang="sl-SI"/>
          </a:p>
        </p:txBody>
      </p:sp>
      <p:sp>
        <p:nvSpPr>
          <p:cNvPr id="6" name="Označba mesta številke diapozitiva 5">
            <a:extLst>
              <a:ext uri="{FF2B5EF4-FFF2-40B4-BE49-F238E27FC236}">
                <a16:creationId xmlns:a16="http://schemas.microsoft.com/office/drawing/2014/main" id="{8053857A-95BC-4F1B-8F05-923F68678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7A4615-B527-482E-A70A-5B529D7F9C9C}" type="slidenum">
              <a:rPr lang="sl-SI" smtClean="0"/>
              <a:t>‹#›</a:t>
            </a:fld>
            <a:endParaRPr lang="sl-SI"/>
          </a:p>
        </p:txBody>
      </p:sp>
    </p:spTree>
    <p:extLst>
      <p:ext uri="{BB962C8B-B14F-4D97-AF65-F5344CB8AC3E}">
        <p14:creationId xmlns:p14="http://schemas.microsoft.com/office/powerpoint/2010/main" val="2805879526"/>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hf hdr="0" dt="0"/>
  <p:txStyles>
    <p:titleStyle>
      <a:lvl1pPr algn="l" defTabSz="91435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0" indent="-228590" algn="l" defTabSz="91435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9" indent="-228590" algn="l" defTabSz="91435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9" indent="-228590" algn="l" defTabSz="91435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8"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307"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87"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65"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45"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6024"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sl-SI"/>
      </a:defPPr>
      <a:lvl1pPr marL="0" algn="l" defTabSz="914359" rtl="0" eaLnBrk="1" latinLnBrk="0" hangingPunct="1">
        <a:defRPr sz="1799" kern="1200">
          <a:solidFill>
            <a:schemeClr val="tx1"/>
          </a:solidFill>
          <a:latin typeface="+mn-lt"/>
          <a:ea typeface="+mn-ea"/>
          <a:cs typeface="+mn-cs"/>
        </a:defRPr>
      </a:lvl1pPr>
      <a:lvl2pPr marL="457179" algn="l" defTabSz="914359" rtl="0" eaLnBrk="1" latinLnBrk="0" hangingPunct="1">
        <a:defRPr sz="1799" kern="1200">
          <a:solidFill>
            <a:schemeClr val="tx1"/>
          </a:solidFill>
          <a:latin typeface="+mn-lt"/>
          <a:ea typeface="+mn-ea"/>
          <a:cs typeface="+mn-cs"/>
        </a:defRPr>
      </a:lvl2pPr>
      <a:lvl3pPr marL="914359" algn="l" defTabSz="914359" rtl="0" eaLnBrk="1" latinLnBrk="0" hangingPunct="1">
        <a:defRPr sz="1799" kern="1200">
          <a:solidFill>
            <a:schemeClr val="tx1"/>
          </a:solidFill>
          <a:latin typeface="+mn-lt"/>
          <a:ea typeface="+mn-ea"/>
          <a:cs typeface="+mn-cs"/>
        </a:defRPr>
      </a:lvl3pPr>
      <a:lvl4pPr marL="1371538" algn="l" defTabSz="914359" rtl="0" eaLnBrk="1" latinLnBrk="0" hangingPunct="1">
        <a:defRPr sz="1799" kern="1200">
          <a:solidFill>
            <a:schemeClr val="tx1"/>
          </a:solidFill>
          <a:latin typeface="+mn-lt"/>
          <a:ea typeface="+mn-ea"/>
          <a:cs typeface="+mn-cs"/>
        </a:defRPr>
      </a:lvl4pPr>
      <a:lvl5pPr marL="1828718" algn="l" defTabSz="914359" rtl="0" eaLnBrk="1" latinLnBrk="0" hangingPunct="1">
        <a:defRPr sz="1799" kern="1200">
          <a:solidFill>
            <a:schemeClr val="tx1"/>
          </a:solidFill>
          <a:latin typeface="+mn-lt"/>
          <a:ea typeface="+mn-ea"/>
          <a:cs typeface="+mn-cs"/>
        </a:defRPr>
      </a:lvl5pPr>
      <a:lvl6pPr marL="2285897" algn="l" defTabSz="914359" rtl="0" eaLnBrk="1" latinLnBrk="0" hangingPunct="1">
        <a:defRPr sz="1799" kern="1200">
          <a:solidFill>
            <a:schemeClr val="tx1"/>
          </a:solidFill>
          <a:latin typeface="+mn-lt"/>
          <a:ea typeface="+mn-ea"/>
          <a:cs typeface="+mn-cs"/>
        </a:defRPr>
      </a:lvl6pPr>
      <a:lvl7pPr marL="2743077" algn="l" defTabSz="914359" rtl="0" eaLnBrk="1" latinLnBrk="0" hangingPunct="1">
        <a:defRPr sz="1799" kern="1200">
          <a:solidFill>
            <a:schemeClr val="tx1"/>
          </a:solidFill>
          <a:latin typeface="+mn-lt"/>
          <a:ea typeface="+mn-ea"/>
          <a:cs typeface="+mn-cs"/>
        </a:defRPr>
      </a:lvl7pPr>
      <a:lvl8pPr marL="3200255" algn="l" defTabSz="914359" rtl="0" eaLnBrk="1" latinLnBrk="0" hangingPunct="1">
        <a:defRPr sz="1799" kern="1200">
          <a:solidFill>
            <a:schemeClr val="tx1"/>
          </a:solidFill>
          <a:latin typeface="+mn-lt"/>
          <a:ea typeface="+mn-ea"/>
          <a:cs typeface="+mn-cs"/>
        </a:defRPr>
      </a:lvl8pPr>
      <a:lvl9pPr marL="3657434" algn="l" defTabSz="914359" rtl="0" eaLnBrk="1" latinLnBrk="0" hangingPunct="1">
        <a:defRPr sz="17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dirty="0"/>
          </a:p>
        </p:txBody>
      </p:sp>
    </p:spTree>
    <p:extLst>
      <p:ext uri="{BB962C8B-B14F-4D97-AF65-F5344CB8AC3E}">
        <p14:creationId xmlns:p14="http://schemas.microsoft.com/office/powerpoint/2010/main" val="244909681"/>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 id="2147484029" r:id="rId1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sl-SI"/>
              <a:t>Uredite slog naslova matrice</a:t>
            </a:r>
            <a:endParaRPr lang="en-GB"/>
          </a:p>
        </p:txBody>
      </p:sp>
      <p:sp>
        <p:nvSpPr>
          <p:cNvPr id="3" name="Označba mesta besedila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73AC23-1410-4A70-995F-0B1B5BD5B12A}" type="datetime1">
              <a:rPr lang="sl-SI" smtClean="0">
                <a:solidFill>
                  <a:prstClr val="black">
                    <a:tint val="75000"/>
                  </a:prstClr>
                </a:solidFill>
              </a:rPr>
              <a:t>13. 11. 2023</a:t>
            </a:fld>
            <a:endParaRPr lang="en-GB">
              <a:solidFill>
                <a:prstClr val="black">
                  <a:tint val="75000"/>
                </a:prstClr>
              </a:solidFill>
            </a:endParaRPr>
          </a:p>
        </p:txBody>
      </p:sp>
      <p:sp>
        <p:nvSpPr>
          <p:cNvPr id="5" name="Označba mesta noge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solidFill>
                  <a:prstClr val="black">
                    <a:tint val="75000"/>
                  </a:prstClr>
                </a:solidFill>
              </a:rPr>
              <a:t>Sorcan, MSCA NCP; IJS, 17 April 2023</a:t>
            </a:r>
            <a:endParaRPr lang="en-GB">
              <a:solidFill>
                <a:prstClr val="black">
                  <a:tint val="75000"/>
                </a:prstClr>
              </a:solidFill>
            </a:endParaRPr>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27905100"/>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hf hdr="0" dt="0"/>
  <p:txStyles>
    <p:titleStyle>
      <a:lvl1pPr algn="l" defTabSz="91435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0" indent="-228590" algn="l" defTabSz="91435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9" indent="-228590" algn="l" defTabSz="91435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9" indent="-228590" algn="l" defTabSz="91435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8"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307"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87"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65"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45"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6024"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sl-SI"/>
      </a:defPPr>
      <a:lvl1pPr marL="0" algn="l" defTabSz="914359" rtl="0" eaLnBrk="1" latinLnBrk="0" hangingPunct="1">
        <a:defRPr sz="1799" kern="1200">
          <a:solidFill>
            <a:schemeClr val="tx1"/>
          </a:solidFill>
          <a:latin typeface="+mn-lt"/>
          <a:ea typeface="+mn-ea"/>
          <a:cs typeface="+mn-cs"/>
        </a:defRPr>
      </a:lvl1pPr>
      <a:lvl2pPr marL="457179" algn="l" defTabSz="914359" rtl="0" eaLnBrk="1" latinLnBrk="0" hangingPunct="1">
        <a:defRPr sz="1799" kern="1200">
          <a:solidFill>
            <a:schemeClr val="tx1"/>
          </a:solidFill>
          <a:latin typeface="+mn-lt"/>
          <a:ea typeface="+mn-ea"/>
          <a:cs typeface="+mn-cs"/>
        </a:defRPr>
      </a:lvl2pPr>
      <a:lvl3pPr marL="914359" algn="l" defTabSz="914359" rtl="0" eaLnBrk="1" latinLnBrk="0" hangingPunct="1">
        <a:defRPr sz="1799" kern="1200">
          <a:solidFill>
            <a:schemeClr val="tx1"/>
          </a:solidFill>
          <a:latin typeface="+mn-lt"/>
          <a:ea typeface="+mn-ea"/>
          <a:cs typeface="+mn-cs"/>
        </a:defRPr>
      </a:lvl3pPr>
      <a:lvl4pPr marL="1371538" algn="l" defTabSz="914359" rtl="0" eaLnBrk="1" latinLnBrk="0" hangingPunct="1">
        <a:defRPr sz="1799" kern="1200">
          <a:solidFill>
            <a:schemeClr val="tx1"/>
          </a:solidFill>
          <a:latin typeface="+mn-lt"/>
          <a:ea typeface="+mn-ea"/>
          <a:cs typeface="+mn-cs"/>
        </a:defRPr>
      </a:lvl4pPr>
      <a:lvl5pPr marL="1828718" algn="l" defTabSz="914359" rtl="0" eaLnBrk="1" latinLnBrk="0" hangingPunct="1">
        <a:defRPr sz="1799" kern="1200">
          <a:solidFill>
            <a:schemeClr val="tx1"/>
          </a:solidFill>
          <a:latin typeface="+mn-lt"/>
          <a:ea typeface="+mn-ea"/>
          <a:cs typeface="+mn-cs"/>
        </a:defRPr>
      </a:lvl5pPr>
      <a:lvl6pPr marL="2285897" algn="l" defTabSz="914359" rtl="0" eaLnBrk="1" latinLnBrk="0" hangingPunct="1">
        <a:defRPr sz="1799" kern="1200">
          <a:solidFill>
            <a:schemeClr val="tx1"/>
          </a:solidFill>
          <a:latin typeface="+mn-lt"/>
          <a:ea typeface="+mn-ea"/>
          <a:cs typeface="+mn-cs"/>
        </a:defRPr>
      </a:lvl6pPr>
      <a:lvl7pPr marL="2743077" algn="l" defTabSz="914359" rtl="0" eaLnBrk="1" latinLnBrk="0" hangingPunct="1">
        <a:defRPr sz="1799" kern="1200">
          <a:solidFill>
            <a:schemeClr val="tx1"/>
          </a:solidFill>
          <a:latin typeface="+mn-lt"/>
          <a:ea typeface="+mn-ea"/>
          <a:cs typeface="+mn-cs"/>
        </a:defRPr>
      </a:lvl7pPr>
      <a:lvl8pPr marL="3200255" algn="l" defTabSz="914359" rtl="0" eaLnBrk="1" latinLnBrk="0" hangingPunct="1">
        <a:defRPr sz="1799" kern="1200">
          <a:solidFill>
            <a:schemeClr val="tx1"/>
          </a:solidFill>
          <a:latin typeface="+mn-lt"/>
          <a:ea typeface="+mn-ea"/>
          <a:cs typeface="+mn-cs"/>
        </a:defRPr>
      </a:lvl8pPr>
      <a:lvl9pPr marL="3657434" algn="l" defTabSz="914359" rtl="0" eaLnBrk="1" latinLnBrk="0" hangingPunct="1">
        <a:defRPr sz="1799"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D2139-DE06-4180-A516-10512D61C3B6}" type="datetime1">
              <a:rPr lang="en-US" smtClean="0"/>
              <a:t>11/13/2023</a:t>
            </a:fld>
            <a:endParaRPr lang="fr-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Stojan Sorčan, MVZI, NCP MSCA, 12. april 2023</a:t>
            </a:r>
            <a:endParaRPr lang="fr-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D2E46-35A1-4524-AE5B-CFFEE6C4B2C1}" type="slidenum">
              <a:rPr lang="fr-BE" smtClean="0"/>
              <a:t>‹#›</a:t>
            </a:fld>
            <a:endParaRPr lang="fr-BE"/>
          </a:p>
        </p:txBody>
      </p:sp>
      <p:sp>
        <p:nvSpPr>
          <p:cNvPr id="8" name="TextBox 7"/>
          <p:cNvSpPr txBox="1"/>
          <p:nvPr userDrawn="1"/>
        </p:nvSpPr>
        <p:spPr>
          <a:xfrm>
            <a:off x="7282736" y="3446584"/>
            <a:ext cx="4485429" cy="584775"/>
          </a:xfrm>
          <a:prstGeom prst="rect">
            <a:avLst/>
          </a:prstGeom>
          <a:noFill/>
        </p:spPr>
        <p:txBody>
          <a:bodyPr wrap="square" rtlCol="0">
            <a:spAutoFit/>
          </a:bodyPr>
          <a:lstStyle/>
          <a:p>
            <a:r>
              <a:rPr lang="fr-BE" sz="3200" dirty="0">
                <a:solidFill>
                  <a:schemeClr val="bg1"/>
                </a:solidFill>
                <a:latin typeface="EC Square Sans Pro" panose="020B0506040000020004" pitchFamily="34" charset="0"/>
              </a:rPr>
              <a:t>[</a:t>
            </a:r>
            <a:r>
              <a:rPr lang="fr-BE" sz="3200" dirty="0" err="1">
                <a:solidFill>
                  <a:schemeClr val="bg1"/>
                </a:solidFill>
                <a:latin typeface="EC Square Sans Pro" panose="020B0506040000020004" pitchFamily="34" charset="0"/>
              </a:rPr>
              <a:t>Title</a:t>
            </a:r>
            <a:r>
              <a:rPr lang="fr-BE" sz="3200" dirty="0">
                <a:solidFill>
                  <a:schemeClr val="bg1"/>
                </a:solidFill>
                <a:latin typeface="EC Square Sans Pro" panose="020B0506040000020004" pitchFamily="34" charset="0"/>
              </a:rPr>
              <a:t>]</a:t>
            </a:r>
          </a:p>
        </p:txBody>
      </p:sp>
    </p:spTree>
    <p:extLst>
      <p:ext uri="{BB962C8B-B14F-4D97-AF65-F5344CB8AC3E}">
        <p14:creationId xmlns:p14="http://schemas.microsoft.com/office/powerpoint/2010/main" val="2820314494"/>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 id="2147484056" r:id="rId14"/>
    <p:sldLayoutId id="2147484057"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09874" y="705124"/>
            <a:ext cx="8800933" cy="1189554"/>
          </a:xfrm>
          <a:prstGeom prst="rect">
            <a:avLst/>
          </a:prstGeom>
        </p:spPr>
        <p:txBody>
          <a:bodyPr vert="horz" lIns="91440" tIns="45720" rIns="91440" bIns="45720" rtlCol="0" anchor="b">
            <a:normAutofit/>
          </a:bodyPr>
          <a:lstStyle/>
          <a:p>
            <a:r>
              <a:rPr lang="sl-SI" dirty="0"/>
              <a:t>Uredite slog naslova matrice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sl-SI"/>
              <a:t>Uredite sloge besedila </a:t>
            </a:r>
            <a:r>
              <a:rPr lang="sl-SI" dirty="0"/>
              <a:t>matrice</a:t>
            </a:r>
          </a:p>
          <a:p>
            <a:pPr lvl="1"/>
            <a:r>
              <a:rPr lang="sl-SI" dirty="0"/>
              <a:t>Druga raven</a:t>
            </a:r>
          </a:p>
          <a:p>
            <a:pPr lvl="2"/>
            <a:r>
              <a:rPr lang="sl-SI" dirty="0"/>
              <a:t>Tretja raven</a:t>
            </a:r>
          </a:p>
          <a:p>
            <a:pPr lvl="3"/>
            <a:r>
              <a:rPr lang="sl-SI" dirty="0"/>
              <a:t>Četrta raven</a:t>
            </a:r>
          </a:p>
          <a:p>
            <a:pPr lvl="4"/>
            <a:r>
              <a:rPr lang="sl-SI" dirty="0"/>
              <a:t>Peta raven</a:t>
            </a:r>
            <a:endParaRPr lang="en-US" dirty="0"/>
          </a:p>
        </p:txBody>
      </p:sp>
      <p:sp>
        <p:nvSpPr>
          <p:cNvPr id="4" name="Date Placeholder 3"/>
          <p:cNvSpPr>
            <a:spLocks noGrp="1"/>
          </p:cNvSpPr>
          <p:nvPr>
            <p:ph type="dt" sz="half" idx="2"/>
          </p:nvPr>
        </p:nvSpPr>
        <p:spPr>
          <a:xfrm>
            <a:off x="8766009" y="5970313"/>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11/13/2023</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5" name="Slika 4">
            <a:extLst>
              <a:ext uri="{FF2B5EF4-FFF2-40B4-BE49-F238E27FC236}">
                <a16:creationId xmlns:a16="http://schemas.microsoft.com/office/drawing/2014/main" id="{3824633A-965C-BAF0-E7FC-BF1C82647AF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81192" y="705124"/>
            <a:ext cx="2135638" cy="837926"/>
          </a:xfrm>
          <a:prstGeom prst="rect">
            <a:avLst/>
          </a:prstGeom>
        </p:spPr>
      </p:pic>
    </p:spTree>
    <p:extLst>
      <p:ext uri="{BB962C8B-B14F-4D97-AF65-F5344CB8AC3E}">
        <p14:creationId xmlns:p14="http://schemas.microsoft.com/office/powerpoint/2010/main" val="717016660"/>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23A9A917-59BC-4AD2-BA19-E0C19F894695}" type="datetimeFigureOut">
              <a:rPr lang="fr-BE" smtClean="0"/>
              <a:pPr/>
              <a:t>13-11-23</a:t>
            </a:fld>
            <a:endParaRPr lang="fr-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fr-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F8D2E46-35A1-4524-AE5B-CFFEE6C4B2C1}" type="slidenum">
              <a:rPr lang="fr-BE" smtClean="0"/>
              <a:pPr/>
              <a:t>‹#›</a:t>
            </a:fld>
            <a:endParaRPr lang="fr-BE"/>
          </a:p>
        </p:txBody>
      </p:sp>
      <p:sp>
        <p:nvSpPr>
          <p:cNvPr id="8" name="TextBox 7"/>
          <p:cNvSpPr txBox="1"/>
          <p:nvPr userDrawn="1"/>
        </p:nvSpPr>
        <p:spPr>
          <a:xfrm>
            <a:off x="7282736" y="3446584"/>
            <a:ext cx="4485429" cy="584775"/>
          </a:xfrm>
          <a:prstGeom prst="rect">
            <a:avLst/>
          </a:prstGeom>
          <a:noFill/>
        </p:spPr>
        <p:txBody>
          <a:bodyPr wrap="square" rtlCol="0">
            <a:spAutoFit/>
          </a:bodyPr>
          <a:lstStyle/>
          <a:p>
            <a:r>
              <a:rPr lang="fr-BE" sz="3200" dirty="0">
                <a:solidFill>
                  <a:schemeClr val="bg1"/>
                </a:solidFill>
                <a:latin typeface="Arial" panose="020B0604020202020204" pitchFamily="34" charset="0"/>
                <a:cs typeface="Arial" panose="020B0604020202020204" pitchFamily="34" charset="0"/>
              </a:rPr>
              <a:t>[</a:t>
            </a:r>
            <a:r>
              <a:rPr lang="fr-BE" sz="3200" dirty="0" err="1">
                <a:solidFill>
                  <a:schemeClr val="bg1"/>
                </a:solidFill>
                <a:latin typeface="Arial" panose="020B0604020202020204" pitchFamily="34" charset="0"/>
                <a:cs typeface="Arial" panose="020B0604020202020204" pitchFamily="34" charset="0"/>
              </a:rPr>
              <a:t>Title</a:t>
            </a:r>
            <a:r>
              <a:rPr lang="fr-BE" sz="32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92711105"/>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705125"/>
            <a:ext cx="11029616" cy="1189554"/>
          </a:xfrm>
          <a:prstGeom prst="rect">
            <a:avLst/>
          </a:prstGeom>
        </p:spPr>
        <p:txBody>
          <a:bodyPr vert="horz" lIns="91440" tIns="45720" rIns="91440" bIns="45720" rtlCol="0" anchor="b">
            <a:normAutofit/>
          </a:bodyPr>
          <a:lstStyle/>
          <a:p>
            <a:r>
              <a:rPr lang="sl-SI"/>
              <a:t>Uredite slog naslova matrice</a:t>
            </a:r>
            <a:endParaRPr lang="en-US" dirty="0"/>
          </a:p>
        </p:txBody>
      </p:sp>
      <p:sp>
        <p:nvSpPr>
          <p:cNvPr id="3" name="Text Placeholder 2"/>
          <p:cNvSpPr>
            <a:spLocks noGrp="1"/>
          </p:cNvSpPr>
          <p:nvPr>
            <p:ph type="body" idx="1"/>
          </p:nvPr>
        </p:nvSpPr>
        <p:spPr>
          <a:xfrm>
            <a:off x="581193" y="2336004"/>
            <a:ext cx="11029616" cy="3522794"/>
          </a:xfrm>
          <a:prstGeom prst="rect">
            <a:avLst/>
          </a:prstGeom>
        </p:spPr>
        <p:txBody>
          <a:bodyPr vert="horz" lIns="91440" tIns="45720" rIns="91440" bIns="45720" rtlCol="0" anchor="ct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7605952" y="5956138"/>
            <a:ext cx="2844799" cy="365125"/>
          </a:xfrm>
          <a:prstGeom prst="rect">
            <a:avLst/>
          </a:prstGeom>
        </p:spPr>
        <p:txBody>
          <a:bodyPr vert="horz" lIns="91440" tIns="45720" rIns="91440" bIns="45720" rtlCol="0" anchor="ctr"/>
          <a:lstStyle>
            <a:lvl1pPr algn="r">
              <a:defRPr sz="900">
                <a:solidFill>
                  <a:schemeClr val="accent2"/>
                </a:solidFill>
              </a:defRPr>
            </a:lvl1pPr>
          </a:lstStyle>
          <a:p>
            <a:pPr defTabSz="457179">
              <a:defRPr/>
            </a:pPr>
            <a:fld id="{EB5E272B-B0C1-4413-8562-BF54B4FA727E}" type="datetime1">
              <a:rPr lang="en-US" smtClean="0">
                <a:solidFill>
                  <a:srgbClr val="4590B8"/>
                </a:solidFill>
              </a:rPr>
              <a:t>11/13/2023</a:t>
            </a:fld>
            <a:endParaRPr lang="en-US" dirty="0">
              <a:solidFill>
                <a:srgbClr val="4590B8"/>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defTabSz="457179">
              <a:defRPr/>
            </a:pPr>
            <a:r>
              <a:rPr lang="sv-SE">
                <a:solidFill>
                  <a:srgbClr val="4590B8"/>
                </a:solidFill>
              </a:rPr>
              <a:t>Stojan Sorčan, MVZI, NCP MSCA, 12. april 2023</a:t>
            </a:r>
            <a:endParaRPr lang="en-US" dirty="0">
              <a:solidFill>
                <a:srgbClr val="4590B8"/>
              </a:solidFill>
            </a:endParaRPr>
          </a:p>
        </p:txBody>
      </p:sp>
      <p:sp>
        <p:nvSpPr>
          <p:cNvPr id="6" name="Slide Number Placeholder 5"/>
          <p:cNvSpPr>
            <a:spLocks noGrp="1"/>
          </p:cNvSpPr>
          <p:nvPr>
            <p:ph type="sldNum" sz="quarter" idx="4"/>
          </p:nvPr>
        </p:nvSpPr>
        <p:spPr>
          <a:xfrm>
            <a:off x="10558301" y="5956138"/>
            <a:ext cx="1052510" cy="365125"/>
          </a:xfrm>
          <a:prstGeom prst="rect">
            <a:avLst/>
          </a:prstGeom>
        </p:spPr>
        <p:txBody>
          <a:bodyPr vert="horz" lIns="91440" tIns="45720" rIns="91440" bIns="45720" rtlCol="0" anchor="ctr"/>
          <a:lstStyle>
            <a:lvl1pPr algn="r">
              <a:defRPr sz="900">
                <a:solidFill>
                  <a:schemeClr val="accent2"/>
                </a:solidFill>
              </a:defRPr>
            </a:lvl1pPr>
          </a:lstStyle>
          <a:p>
            <a:pPr defTabSz="457179">
              <a:defRPr/>
            </a:pPr>
            <a:fld id="{D57F1E4F-1CFF-5643-939E-217C01CDF565}" type="slidenum">
              <a:rPr lang="en-US" smtClean="0">
                <a:solidFill>
                  <a:srgbClr val="4590B8"/>
                </a:solidFill>
              </a:rPr>
              <a:pPr defTabSz="457179">
                <a:defRPr/>
              </a:pPr>
              <a:t>‹#›</a:t>
            </a:fld>
            <a:endParaRPr lang="en-US" dirty="0">
              <a:solidFill>
                <a:srgbClr val="4590B8"/>
              </a:solidFill>
            </a:endParaRPr>
          </a:p>
        </p:txBody>
      </p:sp>
      <p:sp>
        <p:nvSpPr>
          <p:cNvPr id="9" name="Rectangle 8"/>
          <p:cNvSpPr/>
          <p:nvPr/>
        </p:nvSpPr>
        <p:spPr>
          <a:xfrm>
            <a:off x="446535" y="457201"/>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7" name="Slika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1192" y="705124"/>
            <a:ext cx="2021320" cy="793073"/>
          </a:xfrm>
          <a:prstGeom prst="rect">
            <a:avLst/>
          </a:prstGeom>
        </p:spPr>
      </p:pic>
    </p:spTree>
    <p:extLst>
      <p:ext uri="{BB962C8B-B14F-4D97-AF65-F5344CB8AC3E}">
        <p14:creationId xmlns:p14="http://schemas.microsoft.com/office/powerpoint/2010/main" val="8684720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dt="0"/>
  <p:txStyles>
    <p:titleStyle>
      <a:lvl1pPr algn="l" defTabSz="457179"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87" indent="-305987" algn="l" defTabSz="457179" rtl="0" eaLnBrk="1" latinLnBrk="0" hangingPunct="1">
        <a:spcBef>
          <a:spcPct val="20000"/>
        </a:spcBef>
        <a:spcAft>
          <a:spcPts val="600"/>
        </a:spcAft>
        <a:buClr>
          <a:schemeClr val="accent2"/>
        </a:buClr>
        <a:buSzPct val="92000"/>
        <a:buFont typeface="Wingdings 2" panose="05020102010507070707" pitchFamily="18" charset="2"/>
        <a:buChar char=""/>
        <a:defRPr sz="1799" kern="1200">
          <a:solidFill>
            <a:schemeClr val="tx2"/>
          </a:solidFill>
          <a:latin typeface="+mn-lt"/>
          <a:ea typeface="+mn-ea"/>
          <a:cs typeface="+mn-cs"/>
        </a:defRPr>
      </a:lvl1pPr>
      <a:lvl2pPr marL="629972" indent="-305987" algn="l" defTabSz="45717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59" indent="-269988" algn="l" defTabSz="45717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44" indent="-233989" algn="l" defTabSz="45717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27" indent="-233989" algn="l" defTabSz="45717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14" indent="-228590" algn="l" defTabSz="45717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01" indent="-228590" algn="l" defTabSz="45717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887" indent="-228590" algn="l" defTabSz="45717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74" indent="-228590" algn="l" defTabSz="45717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79" rtl="0" eaLnBrk="1" latinLnBrk="0" hangingPunct="1">
        <a:defRPr sz="1799" kern="1200">
          <a:solidFill>
            <a:schemeClr val="tx1"/>
          </a:solidFill>
          <a:latin typeface="+mn-lt"/>
          <a:ea typeface="+mn-ea"/>
          <a:cs typeface="+mn-cs"/>
        </a:defRPr>
      </a:lvl1pPr>
      <a:lvl2pPr marL="457179" algn="l" defTabSz="457179" rtl="0" eaLnBrk="1" latinLnBrk="0" hangingPunct="1">
        <a:defRPr sz="1799" kern="1200">
          <a:solidFill>
            <a:schemeClr val="tx1"/>
          </a:solidFill>
          <a:latin typeface="+mn-lt"/>
          <a:ea typeface="+mn-ea"/>
          <a:cs typeface="+mn-cs"/>
        </a:defRPr>
      </a:lvl2pPr>
      <a:lvl3pPr marL="914359" algn="l" defTabSz="457179" rtl="0" eaLnBrk="1" latinLnBrk="0" hangingPunct="1">
        <a:defRPr sz="1799" kern="1200">
          <a:solidFill>
            <a:schemeClr val="tx1"/>
          </a:solidFill>
          <a:latin typeface="+mn-lt"/>
          <a:ea typeface="+mn-ea"/>
          <a:cs typeface="+mn-cs"/>
        </a:defRPr>
      </a:lvl3pPr>
      <a:lvl4pPr marL="1371538" algn="l" defTabSz="457179" rtl="0" eaLnBrk="1" latinLnBrk="0" hangingPunct="1">
        <a:defRPr sz="1799" kern="1200">
          <a:solidFill>
            <a:schemeClr val="tx1"/>
          </a:solidFill>
          <a:latin typeface="+mn-lt"/>
          <a:ea typeface="+mn-ea"/>
          <a:cs typeface="+mn-cs"/>
        </a:defRPr>
      </a:lvl4pPr>
      <a:lvl5pPr marL="1828718" algn="l" defTabSz="457179" rtl="0" eaLnBrk="1" latinLnBrk="0" hangingPunct="1">
        <a:defRPr sz="1799" kern="1200">
          <a:solidFill>
            <a:schemeClr val="tx1"/>
          </a:solidFill>
          <a:latin typeface="+mn-lt"/>
          <a:ea typeface="+mn-ea"/>
          <a:cs typeface="+mn-cs"/>
        </a:defRPr>
      </a:lvl5pPr>
      <a:lvl6pPr marL="2285897" algn="l" defTabSz="457179" rtl="0" eaLnBrk="1" latinLnBrk="0" hangingPunct="1">
        <a:defRPr sz="1799" kern="1200">
          <a:solidFill>
            <a:schemeClr val="tx1"/>
          </a:solidFill>
          <a:latin typeface="+mn-lt"/>
          <a:ea typeface="+mn-ea"/>
          <a:cs typeface="+mn-cs"/>
        </a:defRPr>
      </a:lvl6pPr>
      <a:lvl7pPr marL="2743077" algn="l" defTabSz="457179" rtl="0" eaLnBrk="1" latinLnBrk="0" hangingPunct="1">
        <a:defRPr sz="1799" kern="1200">
          <a:solidFill>
            <a:schemeClr val="tx1"/>
          </a:solidFill>
          <a:latin typeface="+mn-lt"/>
          <a:ea typeface="+mn-ea"/>
          <a:cs typeface="+mn-cs"/>
        </a:defRPr>
      </a:lvl7pPr>
      <a:lvl8pPr marL="3200255" algn="l" defTabSz="457179" rtl="0" eaLnBrk="1" latinLnBrk="0" hangingPunct="1">
        <a:defRPr sz="1799" kern="1200">
          <a:solidFill>
            <a:schemeClr val="tx1"/>
          </a:solidFill>
          <a:latin typeface="+mn-lt"/>
          <a:ea typeface="+mn-ea"/>
          <a:cs typeface="+mn-cs"/>
        </a:defRPr>
      </a:lvl8pPr>
      <a:lvl9pPr marL="3657434" algn="l" defTabSz="457179"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sl-SI"/>
              <a:t>Uredite slog naslova matrice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A3E1067-9B29-42D8-A438-966501C08843}"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4590B8"/>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7" name="Slika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1192" y="705124"/>
            <a:ext cx="2021320" cy="793073"/>
          </a:xfrm>
          <a:prstGeom prst="rect">
            <a:avLst/>
          </a:prstGeom>
        </p:spPr>
      </p:pic>
    </p:spTree>
    <p:extLst>
      <p:ext uri="{BB962C8B-B14F-4D97-AF65-F5344CB8AC3E}">
        <p14:creationId xmlns:p14="http://schemas.microsoft.com/office/powerpoint/2010/main" val="392459433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hd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Uredite slog naslova matrice</a:t>
            </a:r>
            <a:endParaRPr lang="en-GB"/>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0F947-6FE9-4E4E-B5CF-DA45344C99F3}" type="datetime1">
              <a:rPr lang="en-US" smtClean="0">
                <a:solidFill>
                  <a:prstClr val="black">
                    <a:tint val="75000"/>
                  </a:prstClr>
                </a:solidFill>
              </a:rPr>
              <a:t>11/13/2023</a:t>
            </a:fld>
            <a:endParaRPr lang="en-GB">
              <a:solidFill>
                <a:prstClr val="black">
                  <a:tint val="75000"/>
                </a:prstClr>
              </a:solidFill>
            </a:endParaRPr>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93816-F94B-4EBF-B88F-E76F8CAA83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0736201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Uredite slog naslova matrice</a:t>
            </a:r>
            <a:endParaRPr lang="en-GB"/>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FD935B-3E69-4195-A8FB-EB8ECDCF16ED}" type="datetime1">
              <a:rPr lang="en-US" smtClean="0">
                <a:solidFill>
                  <a:prstClr val="black">
                    <a:tint val="75000"/>
                  </a:prstClr>
                </a:solidFill>
              </a:rPr>
              <a:t>11/13/2023</a:t>
            </a:fld>
            <a:endParaRPr lang="en-GB">
              <a:solidFill>
                <a:prstClr val="black">
                  <a:tint val="75000"/>
                </a:prstClr>
              </a:solidFill>
            </a:endParaRPr>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80BE8C-7D93-4F84-832A-2521D5DB7F4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4211782"/>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4CA77B93-DB86-4F96-95B5-3915C2CD71FE}" type="datetime1">
              <a:rPr lang="en-US" smtClean="0"/>
              <a:t>11/13/2023</a:t>
            </a:fld>
            <a:endParaRPr lang="fr-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sv-SE"/>
              <a:t>Stojan Sorčan, MVZI, NCP MSCA, 12. april 2023</a:t>
            </a:r>
            <a:endParaRPr lang="fr-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F8D2E46-35A1-4524-AE5B-CFFEE6C4B2C1}" type="slidenum">
              <a:rPr lang="fr-BE" smtClean="0"/>
              <a:pPr/>
              <a:t>‹#›</a:t>
            </a:fld>
            <a:endParaRPr lang="fr-BE"/>
          </a:p>
        </p:txBody>
      </p:sp>
      <p:sp>
        <p:nvSpPr>
          <p:cNvPr id="8" name="TextBox 7"/>
          <p:cNvSpPr txBox="1"/>
          <p:nvPr userDrawn="1"/>
        </p:nvSpPr>
        <p:spPr>
          <a:xfrm>
            <a:off x="7282736" y="3446584"/>
            <a:ext cx="4485429" cy="584775"/>
          </a:xfrm>
          <a:prstGeom prst="rect">
            <a:avLst/>
          </a:prstGeom>
          <a:noFill/>
        </p:spPr>
        <p:txBody>
          <a:bodyPr wrap="square" rtlCol="0">
            <a:spAutoFit/>
          </a:bodyPr>
          <a:lstStyle/>
          <a:p>
            <a:r>
              <a:rPr lang="fr-BE" sz="3200" dirty="0">
                <a:solidFill>
                  <a:schemeClr val="bg1"/>
                </a:solidFill>
                <a:latin typeface="Arial" panose="020B0604020202020204" pitchFamily="34" charset="0"/>
                <a:cs typeface="Arial" panose="020B0604020202020204" pitchFamily="34" charset="0"/>
              </a:rPr>
              <a:t>[</a:t>
            </a:r>
            <a:r>
              <a:rPr lang="fr-BE" sz="3200" dirty="0" err="1">
                <a:solidFill>
                  <a:schemeClr val="bg1"/>
                </a:solidFill>
                <a:latin typeface="Arial" panose="020B0604020202020204" pitchFamily="34" charset="0"/>
                <a:cs typeface="Arial" panose="020B0604020202020204" pitchFamily="34" charset="0"/>
              </a:rPr>
              <a:t>Title</a:t>
            </a:r>
            <a:r>
              <a:rPr lang="fr-BE" sz="32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00666329"/>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sl-SI"/>
              <a:t>Uredite slog naslova matrice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626A218-3377-4906-84ED-0660A383277B}"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7" name="Slika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1192" y="705124"/>
            <a:ext cx="2021320" cy="793073"/>
          </a:xfrm>
          <a:prstGeom prst="rect">
            <a:avLst/>
          </a:prstGeom>
        </p:spPr>
      </p:pic>
    </p:spTree>
    <p:extLst>
      <p:ext uri="{BB962C8B-B14F-4D97-AF65-F5344CB8AC3E}">
        <p14:creationId xmlns:p14="http://schemas.microsoft.com/office/powerpoint/2010/main" val="3488735809"/>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sl-SI"/>
              <a:t>Uredite slog naslova matrice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626A218-3377-4906-84ED-0660A383277B}"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t>11/13/2023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7" name="Slika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1192" y="705124"/>
            <a:ext cx="2021320" cy="793073"/>
          </a:xfrm>
          <a:prstGeom prst="rect">
            <a:avLst/>
          </a:prstGeom>
        </p:spPr>
      </p:pic>
    </p:spTree>
    <p:extLst>
      <p:ext uri="{BB962C8B-B14F-4D97-AF65-F5344CB8AC3E}">
        <p14:creationId xmlns:p14="http://schemas.microsoft.com/office/powerpoint/2010/main" val="4050154250"/>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A9A917-59BC-4AD2-BA19-E0C19F894695}" type="datetimeFigureOut">
              <a:rPr lang="fr-BE" smtClean="0"/>
              <a:t>13-11-23</a:t>
            </a:fld>
            <a:endParaRPr lang="fr-BE"/>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D2E46-35A1-4524-AE5B-CFFEE6C4B2C1}" type="slidenum">
              <a:rPr lang="fr-BE" smtClean="0"/>
              <a:t>‹#›</a:t>
            </a:fld>
            <a:endParaRPr lang="fr-BE"/>
          </a:p>
        </p:txBody>
      </p:sp>
      <p:sp>
        <p:nvSpPr>
          <p:cNvPr id="7" name="TextBox 6"/>
          <p:cNvSpPr txBox="1"/>
          <p:nvPr userDrawn="1"/>
        </p:nvSpPr>
        <p:spPr>
          <a:xfrm>
            <a:off x="7282737" y="3446586"/>
            <a:ext cx="4485430" cy="461665"/>
          </a:xfrm>
          <a:prstGeom prst="rect">
            <a:avLst/>
          </a:prstGeom>
          <a:noFill/>
        </p:spPr>
        <p:txBody>
          <a:bodyPr wrap="square" rtlCol="0">
            <a:spAutoFit/>
          </a:bodyPr>
          <a:lstStyle/>
          <a:p>
            <a:r>
              <a:rPr lang="fr-BE" sz="2400" dirty="0">
                <a:solidFill>
                  <a:schemeClr val="bg1"/>
                </a:solidFill>
                <a:latin typeface="EC Square Sans Pro" panose="020B0506040000020004" pitchFamily="34" charset="0"/>
              </a:rPr>
              <a:t>[</a:t>
            </a:r>
            <a:r>
              <a:rPr lang="fr-BE" sz="2400" dirty="0" err="1">
                <a:solidFill>
                  <a:schemeClr val="bg1"/>
                </a:solidFill>
                <a:latin typeface="EC Square Sans Pro" panose="020B0506040000020004" pitchFamily="34" charset="0"/>
              </a:rPr>
              <a:t>Title</a:t>
            </a:r>
            <a:r>
              <a:rPr lang="fr-BE" sz="2400" dirty="0">
                <a:solidFill>
                  <a:schemeClr val="bg1"/>
                </a:solidFill>
                <a:latin typeface="EC Square Sans Pro" panose="020B0506040000020004" pitchFamily="34" charset="0"/>
              </a:rPr>
              <a:t>]</a:t>
            </a:r>
          </a:p>
        </p:txBody>
      </p:sp>
    </p:spTree>
    <p:extLst>
      <p:ext uri="{BB962C8B-B14F-4D97-AF65-F5344CB8AC3E}">
        <p14:creationId xmlns:p14="http://schemas.microsoft.com/office/powerpoint/2010/main" val="2543687932"/>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Lst>
  <p:txStyles>
    <p:titleStyle>
      <a:lvl1pPr algn="l" defTabSz="91435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0" indent="-228590" algn="l" defTabSz="91435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9" indent="-228590" algn="l" defTabSz="91435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9" indent="-228590" algn="l" defTabSz="91435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8"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307"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87"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65"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45"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6024" indent="-228590" algn="l" defTabSz="91435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59" rtl="0" eaLnBrk="1" latinLnBrk="0" hangingPunct="1">
        <a:defRPr sz="1799" kern="1200">
          <a:solidFill>
            <a:schemeClr val="tx1"/>
          </a:solidFill>
          <a:latin typeface="+mn-lt"/>
          <a:ea typeface="+mn-ea"/>
          <a:cs typeface="+mn-cs"/>
        </a:defRPr>
      </a:lvl1pPr>
      <a:lvl2pPr marL="457179" algn="l" defTabSz="914359" rtl="0" eaLnBrk="1" latinLnBrk="0" hangingPunct="1">
        <a:defRPr sz="1799" kern="1200">
          <a:solidFill>
            <a:schemeClr val="tx1"/>
          </a:solidFill>
          <a:latin typeface="+mn-lt"/>
          <a:ea typeface="+mn-ea"/>
          <a:cs typeface="+mn-cs"/>
        </a:defRPr>
      </a:lvl2pPr>
      <a:lvl3pPr marL="914359" algn="l" defTabSz="914359" rtl="0" eaLnBrk="1" latinLnBrk="0" hangingPunct="1">
        <a:defRPr sz="1799" kern="1200">
          <a:solidFill>
            <a:schemeClr val="tx1"/>
          </a:solidFill>
          <a:latin typeface="+mn-lt"/>
          <a:ea typeface="+mn-ea"/>
          <a:cs typeface="+mn-cs"/>
        </a:defRPr>
      </a:lvl3pPr>
      <a:lvl4pPr marL="1371538" algn="l" defTabSz="914359" rtl="0" eaLnBrk="1" latinLnBrk="0" hangingPunct="1">
        <a:defRPr sz="1799" kern="1200">
          <a:solidFill>
            <a:schemeClr val="tx1"/>
          </a:solidFill>
          <a:latin typeface="+mn-lt"/>
          <a:ea typeface="+mn-ea"/>
          <a:cs typeface="+mn-cs"/>
        </a:defRPr>
      </a:lvl4pPr>
      <a:lvl5pPr marL="1828718" algn="l" defTabSz="914359" rtl="0" eaLnBrk="1" latinLnBrk="0" hangingPunct="1">
        <a:defRPr sz="1799" kern="1200">
          <a:solidFill>
            <a:schemeClr val="tx1"/>
          </a:solidFill>
          <a:latin typeface="+mn-lt"/>
          <a:ea typeface="+mn-ea"/>
          <a:cs typeface="+mn-cs"/>
        </a:defRPr>
      </a:lvl5pPr>
      <a:lvl6pPr marL="2285897" algn="l" defTabSz="914359" rtl="0" eaLnBrk="1" latinLnBrk="0" hangingPunct="1">
        <a:defRPr sz="1799" kern="1200">
          <a:solidFill>
            <a:schemeClr val="tx1"/>
          </a:solidFill>
          <a:latin typeface="+mn-lt"/>
          <a:ea typeface="+mn-ea"/>
          <a:cs typeface="+mn-cs"/>
        </a:defRPr>
      </a:lvl6pPr>
      <a:lvl7pPr marL="2743077" algn="l" defTabSz="914359" rtl="0" eaLnBrk="1" latinLnBrk="0" hangingPunct="1">
        <a:defRPr sz="1799" kern="1200">
          <a:solidFill>
            <a:schemeClr val="tx1"/>
          </a:solidFill>
          <a:latin typeface="+mn-lt"/>
          <a:ea typeface="+mn-ea"/>
          <a:cs typeface="+mn-cs"/>
        </a:defRPr>
      </a:lvl7pPr>
      <a:lvl8pPr marL="3200255" algn="l" defTabSz="914359" rtl="0" eaLnBrk="1" latinLnBrk="0" hangingPunct="1">
        <a:defRPr sz="1799" kern="1200">
          <a:solidFill>
            <a:schemeClr val="tx1"/>
          </a:solidFill>
          <a:latin typeface="+mn-lt"/>
          <a:ea typeface="+mn-ea"/>
          <a:cs typeface="+mn-cs"/>
        </a:defRPr>
      </a:lvl8pPr>
      <a:lvl9pPr marL="3657434" algn="l" defTabSz="914359"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Layout" Target="../diagrams/layout3.xml"/><Relationship Id="rId7" Type="http://schemas.openxmlformats.org/officeDocument/2006/relationships/image" Target="../media/image86.png"/><Relationship Id="rId2" Type="http://schemas.openxmlformats.org/officeDocument/2006/relationships/diagramData" Target="../diagrams/data3.xml"/><Relationship Id="rId1" Type="http://schemas.openxmlformats.org/officeDocument/2006/relationships/slideLayout" Target="../slideLayouts/slideLayout111.xml"/><Relationship Id="rId6" Type="http://schemas.microsoft.com/office/2007/relationships/diagramDrawing" Target="../diagrams/drawing3.xml"/><Relationship Id="rId11" Type="http://schemas.openxmlformats.org/officeDocument/2006/relationships/image" Target="../media/image90.png"/><Relationship Id="rId5" Type="http://schemas.openxmlformats.org/officeDocument/2006/relationships/diagramColors" Target="../diagrams/colors3.xml"/><Relationship Id="rId10" Type="http://schemas.openxmlformats.org/officeDocument/2006/relationships/image" Target="../media/image89.png"/><Relationship Id="rId4" Type="http://schemas.openxmlformats.org/officeDocument/2006/relationships/diagramQuickStyle" Target="../diagrams/quickStyle3.xml"/><Relationship Id="rId9" Type="http://schemas.openxmlformats.org/officeDocument/2006/relationships/image" Target="../media/image88.png"/></Relationships>
</file>

<file path=ppt/slides/_rels/slide1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5.xml"/></Relationships>
</file>

<file path=ppt/slides/_rels/slide2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13.xml"/></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Layout" Target="../diagrams/layout1.xml"/><Relationship Id="rId7" Type="http://schemas.openxmlformats.org/officeDocument/2006/relationships/image" Target="../media/image57.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16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11.xml"/></Relationships>
</file>

<file path=ppt/slides/_rels/slide3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88.xml"/><Relationship Id="rId4" Type="http://schemas.openxmlformats.org/officeDocument/2006/relationships/image" Target="../media/image120.png"/></Relationships>
</file>

<file path=ppt/slides/_rels/slide3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Layout" Target="../diagrams/layout2.xml"/><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diagramData" Target="../diagrams/data2.xml"/><Relationship Id="rId1" Type="http://schemas.openxmlformats.org/officeDocument/2006/relationships/slideLayout" Target="../slideLayouts/slideLayout96.xml"/><Relationship Id="rId6" Type="http://schemas.microsoft.com/office/2007/relationships/diagramDrawing" Target="../diagrams/drawing2.xml"/><Relationship Id="rId11" Type="http://schemas.openxmlformats.org/officeDocument/2006/relationships/image" Target="../media/image63.png"/><Relationship Id="rId5" Type="http://schemas.openxmlformats.org/officeDocument/2006/relationships/diagramColors" Target="../diagrams/colors2.xml"/><Relationship Id="rId10" Type="http://schemas.openxmlformats.org/officeDocument/2006/relationships/image" Target="../media/image62.png"/><Relationship Id="rId4" Type="http://schemas.openxmlformats.org/officeDocument/2006/relationships/diagramQuickStyle" Target="../diagrams/quickStyle2.xml"/><Relationship Id="rId9" Type="http://schemas.openxmlformats.org/officeDocument/2006/relationships/image" Target="../media/image61.png"/></Relationships>
</file>

<file path=ppt/slides/_rels/slide4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64.xml"/></Relationships>
</file>

<file path=ppt/slides/_rels/slide41.xml.rels><?xml version="1.0" encoding="UTF-8" standalone="yes"?>
<Relationships xmlns="http://schemas.openxmlformats.org/package/2006/relationships"><Relationship Id="rId3" Type="http://schemas.openxmlformats.org/officeDocument/2006/relationships/hyperlink" Target="https://ec.europa.eu/research/mariecurieactions/green-charter" TargetMode="External"/><Relationship Id="rId2" Type="http://schemas.openxmlformats.org/officeDocument/2006/relationships/notesSlide" Target="../notesSlides/notesSlide1.xml"/><Relationship Id="rId1" Type="http://schemas.openxmlformats.org/officeDocument/2006/relationships/slideLayout" Target="../slideLayouts/slideLayout178.xml"/><Relationship Id="rId5" Type="http://schemas.openxmlformats.org/officeDocument/2006/relationships/image" Target="../media/image124.png"/><Relationship Id="rId4" Type="http://schemas.openxmlformats.org/officeDocument/2006/relationships/image" Target="../media/image12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11.xml"/></Relationships>
</file>

<file path=ppt/slides/_rels/slide4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5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11.xml"/></Relationships>
</file>

<file path=ppt/slides/_rels/slide5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5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11.xml"/></Relationships>
</file>

<file path=ppt/slides/_rels/slide5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11.xml"/></Relationships>
</file>

<file path=ppt/slides/_rels/slide6.xml.rels><?xml version="1.0" encoding="UTF-8" standalone="yes"?>
<Relationships xmlns="http://schemas.openxmlformats.org/package/2006/relationships"><Relationship Id="rId3" Type="http://schemas.openxmlformats.org/officeDocument/2006/relationships/hyperlink" Target="https://marie-sklodowska-curie-actions.ec.europa.eu/news/next-postdoctoral-fellowships-call-opening-soon-6-steps-to-prepare-your-application" TargetMode="External"/><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3.xml.rels><?xml version="1.0" encoding="UTF-8" standalone="yes"?>
<Relationships xmlns="http://schemas.openxmlformats.org/package/2006/relationships"><Relationship Id="rId2" Type="http://schemas.openxmlformats.org/officeDocument/2006/relationships/hyperlink" Target="https://cordis.europa.eu/projects/result_en?q=(contenttype%3D'project'%20OR%20/result/relations/categories/resultCategory/code%3D'brief','report')%20AND%20programme/code%3D'H2020-EU.1.3.2.'" TargetMode="External"/><Relationship Id="rId1" Type="http://schemas.openxmlformats.org/officeDocument/2006/relationships/slideLayout" Target="../slideLayouts/slideLayout111.xml"/></Relationships>
</file>

<file path=ppt/slides/_rels/slide6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7.xml.rels><?xml version="1.0" encoding="UTF-8" standalone="yes"?>
<Relationships xmlns="http://schemas.openxmlformats.org/package/2006/relationships"><Relationship Id="rId3" Type="http://schemas.openxmlformats.org/officeDocument/2006/relationships/hyperlink" Target="https://ncpmscaslovenija.blogspot.com/" TargetMode="External"/><Relationship Id="rId2" Type="http://schemas.openxmlformats.org/officeDocument/2006/relationships/image" Target="../media/image136.png"/><Relationship Id="rId1" Type="http://schemas.openxmlformats.org/officeDocument/2006/relationships/slideLayout" Target="../slideLayouts/slideLayout197.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ncpmscaslovenija.blogspot.com/" TargetMode="External"/><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1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5074" y="655568"/>
            <a:ext cx="8514735" cy="896288"/>
          </a:xfrm>
          <a:prstGeom prst="rect">
            <a:avLst/>
          </a:prstGeom>
        </p:spPr>
      </p:pic>
      <p:sp>
        <p:nvSpPr>
          <p:cNvPr id="7" name="Naslov 1"/>
          <p:cNvSpPr txBox="1">
            <a:spLocks/>
          </p:cNvSpPr>
          <p:nvPr/>
        </p:nvSpPr>
        <p:spPr>
          <a:xfrm>
            <a:off x="466583" y="3733882"/>
            <a:ext cx="11303226" cy="1475013"/>
          </a:xfrm>
          <a:prstGeom prst="rect">
            <a:avLst/>
          </a:prstGeom>
          <a:solidFill>
            <a:schemeClr val="bg1">
              <a:lumMod val="85000"/>
            </a:schemeClr>
          </a:solidFill>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sl-SI" sz="4400" b="0" i="0" u="none" strike="noStrike" kern="1200" cap="all" spc="0" normalizeH="0" baseline="0" noProof="0" dirty="0">
                <a:ln>
                  <a:noFill/>
                </a:ln>
                <a:solidFill>
                  <a:srgbClr val="0070C0"/>
                </a:solidFill>
                <a:effectLst/>
                <a:uLnTx/>
                <a:uFillTx/>
                <a:latin typeface="Gill Sans MT" panose="020B0502020104020203"/>
                <a:ea typeface="+mj-ea"/>
                <a:cs typeface="+mj-cs"/>
              </a:rPr>
              <a:t>Razpis </a:t>
            </a:r>
            <a:r>
              <a:rPr kumimoji="0" lang="sl-SI" sz="4400" b="0" i="0" u="none" strike="noStrike" kern="1200" cap="all" spc="0" normalizeH="0" baseline="0" noProof="0" dirty="0" err="1">
                <a:ln>
                  <a:noFill/>
                </a:ln>
                <a:solidFill>
                  <a:srgbClr val="0070C0"/>
                </a:solidFill>
                <a:effectLst/>
                <a:uLnTx/>
                <a:uFillTx/>
                <a:latin typeface="Gill Sans MT" panose="020B0502020104020203"/>
                <a:ea typeface="+mj-ea"/>
                <a:cs typeface="+mj-cs"/>
              </a:rPr>
              <a:t>msca</a:t>
            </a:r>
            <a:r>
              <a:rPr kumimoji="0" lang="sl-SI" sz="4400" b="0" i="0" u="none" strike="noStrike" kern="1200" cap="all" spc="0" normalizeH="0" baseline="0" noProof="0" dirty="0">
                <a:ln>
                  <a:noFill/>
                </a:ln>
                <a:solidFill>
                  <a:srgbClr val="0070C0"/>
                </a:solidFill>
                <a:effectLst/>
                <a:uLnTx/>
                <a:uFillTx/>
                <a:latin typeface="Gill Sans MT" panose="020B0502020104020203"/>
                <a:ea typeface="+mj-ea"/>
                <a:cs typeface="+mj-cs"/>
              </a:rPr>
              <a:t> </a:t>
            </a:r>
            <a:r>
              <a:rPr kumimoji="0" lang="sl-SI" sz="4400" b="0" i="0" u="none" strike="noStrike" kern="1200" cap="all" spc="0" normalizeH="0" baseline="0" noProof="0" dirty="0" err="1">
                <a:ln>
                  <a:noFill/>
                </a:ln>
                <a:solidFill>
                  <a:srgbClr val="0070C0"/>
                </a:solidFill>
                <a:effectLst/>
                <a:uLnTx/>
                <a:uFillTx/>
                <a:latin typeface="Gill Sans MT" panose="020B0502020104020203"/>
                <a:ea typeface="+mj-ea"/>
                <a:cs typeface="+mj-cs"/>
              </a:rPr>
              <a:t>postdoctoral</a:t>
            </a:r>
            <a:r>
              <a:rPr kumimoji="0" lang="sl-SI" sz="4400" b="0" i="0" u="none" strike="noStrike" kern="1200" cap="all" spc="0" normalizeH="0" baseline="0" noProof="0" dirty="0">
                <a:ln>
                  <a:noFill/>
                </a:ln>
                <a:solidFill>
                  <a:srgbClr val="0070C0"/>
                </a:solidFill>
                <a:effectLst/>
                <a:uLnTx/>
                <a:uFillTx/>
                <a:latin typeface="Gill Sans MT" panose="020B0502020104020203"/>
                <a:ea typeface="+mj-ea"/>
                <a:cs typeface="+mj-cs"/>
              </a:rPr>
              <a:t> </a:t>
            </a:r>
            <a:r>
              <a:rPr kumimoji="0" lang="sl-SI" sz="4400" b="0" i="0" u="none" strike="noStrike" kern="1200" cap="all" spc="0" normalizeH="0" baseline="0" noProof="0" dirty="0" err="1">
                <a:ln>
                  <a:noFill/>
                </a:ln>
                <a:solidFill>
                  <a:srgbClr val="0070C0"/>
                </a:solidFill>
                <a:effectLst/>
                <a:uLnTx/>
                <a:uFillTx/>
                <a:latin typeface="Gill Sans MT" panose="020B0502020104020203"/>
                <a:ea typeface="+mj-ea"/>
                <a:cs typeface="+mj-cs"/>
              </a:rPr>
              <a:t>fellowships</a:t>
            </a:r>
            <a:r>
              <a:rPr kumimoji="0" lang="sl-SI" sz="4400" b="0" i="0" u="none" strike="noStrike" kern="1200" cap="all" spc="0" normalizeH="0" baseline="0" noProof="0" dirty="0">
                <a:ln>
                  <a:noFill/>
                </a:ln>
                <a:solidFill>
                  <a:srgbClr val="0070C0"/>
                </a:solidFill>
                <a:effectLst/>
                <a:uLnTx/>
                <a:uFillTx/>
                <a:latin typeface="Gill Sans MT" panose="020B0502020104020203"/>
                <a:ea typeface="+mj-ea"/>
                <a:cs typeface="+mj-cs"/>
              </a:rPr>
              <a:t> 2024 </a:t>
            </a:r>
          </a:p>
        </p:txBody>
      </p:sp>
      <p:sp>
        <p:nvSpPr>
          <p:cNvPr id="8" name="Podnaslov 2"/>
          <p:cNvSpPr txBox="1">
            <a:spLocks/>
          </p:cNvSpPr>
          <p:nvPr/>
        </p:nvSpPr>
        <p:spPr>
          <a:xfrm>
            <a:off x="466583" y="5365914"/>
            <a:ext cx="11449192" cy="1320636"/>
          </a:xfrm>
          <a:prstGeom prst="rect">
            <a:avLst/>
          </a:prstGeom>
          <a:solidFill>
            <a:schemeClr val="bg1"/>
          </a:solidFill>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629DD1"/>
              </a:buClr>
              <a:buSzPct val="92000"/>
              <a:buFont typeface="Wingdings 2" panose="05020102010507070707" pitchFamily="18" charset="2"/>
              <a:buNone/>
              <a:tabLst/>
              <a:defRPr/>
            </a:pPr>
            <a:r>
              <a:rPr kumimoji="0" lang="sl-SI" sz="1800" b="0" i="0" u="none" strike="noStrike" kern="1200" cap="none" spc="0" normalizeH="0" baseline="0" noProof="0" dirty="0">
                <a:ln>
                  <a:noFill/>
                </a:ln>
                <a:solidFill>
                  <a:prstClr val="white">
                    <a:lumMod val="50000"/>
                  </a:prstClr>
                </a:solidFill>
                <a:effectLst/>
                <a:uLnTx/>
                <a:uFillTx/>
                <a:latin typeface="Gill Sans MT" panose="020B0502020104020203"/>
                <a:ea typeface="+mn-ea"/>
                <a:cs typeface="+mn-cs"/>
              </a:rPr>
              <a:t>Stojan Sorčan </a:t>
            </a:r>
          </a:p>
          <a:p>
            <a:pPr marL="0" marR="0" lvl="0" indent="0" algn="ctr" defTabSz="457200" rtl="0" eaLnBrk="1" fontAlgn="auto" latinLnBrk="0" hangingPunct="1">
              <a:lnSpc>
                <a:spcPct val="100000"/>
              </a:lnSpc>
              <a:spcBef>
                <a:spcPct val="20000"/>
              </a:spcBef>
              <a:spcAft>
                <a:spcPts val="600"/>
              </a:spcAft>
              <a:buClr>
                <a:srgbClr val="629DD1"/>
              </a:buClr>
              <a:buSzPct val="92000"/>
              <a:buFont typeface="Wingdings 2" panose="05020102010507070707" pitchFamily="18" charset="2"/>
              <a:buNone/>
              <a:tabLst/>
              <a:defRPr/>
            </a:pPr>
            <a:r>
              <a:rPr kumimoji="0" lang="sl-SI" sz="1800" b="0" i="0" u="none" strike="noStrike" kern="1200" cap="none" spc="0" normalizeH="0" baseline="0" noProof="0" dirty="0">
                <a:ln>
                  <a:noFill/>
                </a:ln>
                <a:solidFill>
                  <a:prstClr val="white">
                    <a:lumMod val="50000"/>
                  </a:prstClr>
                </a:solidFill>
                <a:effectLst/>
                <a:uLnTx/>
                <a:uFillTx/>
                <a:latin typeface="Gill Sans MT" panose="020B0502020104020203"/>
                <a:ea typeface="+mn-ea"/>
                <a:cs typeface="+mn-cs"/>
              </a:rPr>
              <a:t>  17. </a:t>
            </a:r>
            <a:r>
              <a:rPr lang="sl-SI" dirty="0">
                <a:solidFill>
                  <a:prstClr val="white">
                    <a:lumMod val="50000"/>
                  </a:prstClr>
                </a:solidFill>
                <a:latin typeface="Gill Sans MT" panose="020B0502020104020203"/>
              </a:rPr>
              <a:t>november </a:t>
            </a:r>
            <a:r>
              <a:rPr kumimoji="0" lang="sl-SI" sz="1800" b="0" i="0" u="none" strike="noStrike" kern="1200" cap="none" spc="0" normalizeH="0" baseline="0" noProof="0" dirty="0">
                <a:ln>
                  <a:noFill/>
                </a:ln>
                <a:solidFill>
                  <a:prstClr val="white">
                    <a:lumMod val="50000"/>
                  </a:prstClr>
                </a:solidFill>
                <a:effectLst/>
                <a:uLnTx/>
                <a:uFillTx/>
                <a:latin typeface="Gill Sans MT" panose="020B0502020104020203"/>
                <a:ea typeface="+mn-ea"/>
                <a:cs typeface="+mn-cs"/>
              </a:rPr>
              <a:t>2023 </a:t>
            </a:r>
          </a:p>
          <a:p>
            <a:pPr marL="0" marR="0" lvl="0" indent="0" algn="ctr" defTabSz="457200" rtl="0" eaLnBrk="1" fontAlgn="auto" latinLnBrk="0" hangingPunct="1">
              <a:lnSpc>
                <a:spcPct val="100000"/>
              </a:lnSpc>
              <a:spcBef>
                <a:spcPct val="20000"/>
              </a:spcBef>
              <a:spcAft>
                <a:spcPts val="600"/>
              </a:spcAft>
              <a:buClr>
                <a:srgbClr val="629DD1"/>
              </a:buClr>
              <a:buSzPct val="92000"/>
              <a:buFont typeface="Wingdings 2" panose="05020102010507070707" pitchFamily="18" charset="2"/>
              <a:buNone/>
              <a:tabLst/>
              <a:defRPr/>
            </a:pPr>
            <a:r>
              <a:rPr lang="sl-SI" sz="2800" b="1" dirty="0">
                <a:solidFill>
                  <a:prstClr val="white">
                    <a:lumMod val="50000"/>
                  </a:prstClr>
                </a:solidFill>
                <a:effectLst>
                  <a:outerShdw blurRad="38100" dist="38100" dir="2700000" algn="tl">
                    <a:srgbClr val="000000">
                      <a:alpha val="43137"/>
                    </a:srgbClr>
                  </a:outerShdw>
                </a:effectLst>
                <a:latin typeface="Gill Sans MT" panose="020B0502020104020203"/>
              </a:rPr>
              <a:t>UNIVERZA V MARIBORU </a:t>
            </a:r>
            <a:endParaRPr kumimoji="0" lang="sl-SI" sz="2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Gill Sans MT" panose="020B0502020104020203"/>
            </a:endParaRPr>
          </a:p>
        </p:txBody>
      </p:sp>
      <p:pic>
        <p:nvPicPr>
          <p:cNvPr id="2" name="Slika 1">
            <a:extLst>
              <a:ext uri="{FF2B5EF4-FFF2-40B4-BE49-F238E27FC236}">
                <a16:creationId xmlns:a16="http://schemas.microsoft.com/office/drawing/2014/main" id="{81C6C68A-BD81-40EE-79BD-03457CCD3332}"/>
              </a:ext>
            </a:extLst>
          </p:cNvPr>
          <p:cNvPicPr>
            <a:picLocks noChangeAspect="1"/>
          </p:cNvPicPr>
          <p:nvPr/>
        </p:nvPicPr>
        <p:blipFill>
          <a:blip r:embed="rId3"/>
          <a:stretch>
            <a:fillRect/>
          </a:stretch>
        </p:blipFill>
        <p:spPr>
          <a:xfrm>
            <a:off x="4146246" y="2133210"/>
            <a:ext cx="3943900" cy="1019317"/>
          </a:xfrm>
          <a:prstGeom prst="rect">
            <a:avLst/>
          </a:prstGeom>
        </p:spPr>
      </p:pic>
      <p:sp>
        <p:nvSpPr>
          <p:cNvPr id="5" name="Označba mesta številke diapozitiva 4">
            <a:extLst>
              <a:ext uri="{FF2B5EF4-FFF2-40B4-BE49-F238E27FC236}">
                <a16:creationId xmlns:a16="http://schemas.microsoft.com/office/drawing/2014/main" id="{A8B9D4EF-4D38-5219-8F5D-EF34BC6F83C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789353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D3B76436-19E1-4476-AAD7-98974A33C904}"/>
              </a:ext>
            </a:extLst>
          </p:cNvPr>
          <p:cNvSpPr>
            <a:spLocks noGrp="1"/>
          </p:cNvSpPr>
          <p:nvPr>
            <p:ph type="sldNum" sz="quarter" idx="10"/>
          </p:nvPr>
        </p:nvSpPr>
        <p:spPr/>
        <p:txBody>
          <a:bodyPr/>
          <a:lstStyle/>
          <a:p>
            <a:pPr marL="0" marR="0" lvl="0" indent="0" algn="r" defTabSz="893277" rtl="0" eaLnBrk="1" fontAlgn="auto" latinLnBrk="0" hangingPunct="1">
              <a:lnSpc>
                <a:spcPct val="100000"/>
              </a:lnSpc>
              <a:spcBef>
                <a:spcPts val="0"/>
              </a:spcBef>
              <a:spcAft>
                <a:spcPts val="0"/>
              </a:spcAft>
              <a:buClrTx/>
              <a:buSzTx/>
              <a:buFontTx/>
              <a:buNone/>
              <a:tabLst/>
              <a:defRPr/>
            </a:pPr>
            <a:fld id="{79010F47-8DA2-4C41-BCA8-3C002502DF7A}" type="slidenum">
              <a:rPr kumimoji="0" lang="de-CH" sz="1867" b="0" i="0" u="none" strike="noStrike" kern="1200" cap="none" spc="0" normalizeH="0" baseline="0" noProof="0">
                <a:ln>
                  <a:noFill/>
                </a:ln>
                <a:solidFill>
                  <a:srgbClr val="0000D4"/>
                </a:solidFill>
                <a:effectLst/>
                <a:uLnTx/>
                <a:uFillTx/>
                <a:latin typeface="Arial"/>
                <a:ea typeface="+mn-ea"/>
                <a:cs typeface="+mn-cs"/>
              </a:rPr>
              <a:pPr marL="0" marR="0" lvl="0" indent="0" algn="r" defTabSz="893277" rtl="0" eaLnBrk="1" fontAlgn="auto" latinLnBrk="0" hangingPunct="1">
                <a:lnSpc>
                  <a:spcPct val="100000"/>
                </a:lnSpc>
                <a:spcBef>
                  <a:spcPts val="0"/>
                </a:spcBef>
                <a:spcAft>
                  <a:spcPts val="0"/>
                </a:spcAft>
                <a:buClrTx/>
                <a:buSzTx/>
                <a:buFontTx/>
                <a:buNone/>
                <a:tabLst/>
                <a:defRPr/>
              </a:pPr>
              <a:t>10</a:t>
            </a:fld>
            <a:endParaRPr kumimoji="0" lang="de-CH" sz="1867" b="0" i="0" u="none" strike="noStrike" kern="1200" cap="none" spc="0" normalizeH="0" baseline="0" noProof="0">
              <a:ln>
                <a:noFill/>
              </a:ln>
              <a:solidFill>
                <a:srgbClr val="0000D4"/>
              </a:solidFill>
              <a:effectLst/>
              <a:uLnTx/>
              <a:uFillTx/>
              <a:latin typeface="Arial"/>
              <a:ea typeface="+mn-ea"/>
              <a:cs typeface="+mn-cs"/>
            </a:endParaRPr>
          </a:p>
        </p:txBody>
      </p:sp>
      <p:sp>
        <p:nvSpPr>
          <p:cNvPr id="3" name="Označba mesta besedila 2">
            <a:extLst>
              <a:ext uri="{FF2B5EF4-FFF2-40B4-BE49-F238E27FC236}">
                <a16:creationId xmlns:a16="http://schemas.microsoft.com/office/drawing/2014/main" id="{011AA52D-2990-4AE6-B3DD-8F6283C0B88E}"/>
              </a:ext>
            </a:extLst>
          </p:cNvPr>
          <p:cNvSpPr>
            <a:spLocks noGrp="1"/>
          </p:cNvSpPr>
          <p:nvPr>
            <p:ph type="body" sz="quarter" idx="11"/>
          </p:nvPr>
        </p:nvSpPr>
        <p:spPr>
          <a:xfrm>
            <a:off x="296049" y="379832"/>
            <a:ext cx="8183967" cy="692138"/>
          </a:xfrm>
        </p:spPr>
        <p:txBody>
          <a:bodyPr>
            <a:normAutofit/>
          </a:bodyPr>
          <a:lstStyle/>
          <a:p>
            <a:r>
              <a:rPr lang="sl-SI" sz="3126" b="1" dirty="0">
                <a:effectLst>
                  <a:outerShdw blurRad="38100" dist="38100" dir="2700000" algn="tl">
                    <a:srgbClr val="000000">
                      <a:alpha val="43137"/>
                    </a:srgbClr>
                  </a:outerShdw>
                </a:effectLst>
              </a:rPr>
              <a:t>DECODING THE WORK PROGRAMME </a:t>
            </a:r>
          </a:p>
        </p:txBody>
      </p:sp>
      <p:sp>
        <p:nvSpPr>
          <p:cNvPr id="4" name="Označba mesta besedila 3">
            <a:extLst>
              <a:ext uri="{FF2B5EF4-FFF2-40B4-BE49-F238E27FC236}">
                <a16:creationId xmlns:a16="http://schemas.microsoft.com/office/drawing/2014/main" id="{39FCB62B-7DBA-4DAC-BE1E-522D33EEAE7F}"/>
              </a:ext>
            </a:extLst>
          </p:cNvPr>
          <p:cNvSpPr>
            <a:spLocks noGrp="1"/>
          </p:cNvSpPr>
          <p:nvPr>
            <p:ph type="body" sz="quarter" idx="12"/>
          </p:nvPr>
        </p:nvSpPr>
        <p:spPr>
          <a:xfrm>
            <a:off x="1772805" y="2121607"/>
            <a:ext cx="9389919" cy="3735386"/>
          </a:xfrm>
        </p:spPr>
        <p:txBody>
          <a:bodyPr>
            <a:normAutofit/>
          </a:bodyPr>
          <a:lstStyle/>
          <a:p>
            <a:pPr marL="334979" indent="-334979">
              <a:buFontTx/>
              <a:buChar char="-"/>
            </a:pPr>
            <a:r>
              <a:rPr lang="sl-SI" sz="2345" cap="none" dirty="0" err="1"/>
              <a:t>What</a:t>
            </a:r>
            <a:r>
              <a:rPr lang="sl-SI" sz="2345" cap="none" dirty="0"/>
              <a:t> </a:t>
            </a:r>
            <a:r>
              <a:rPr lang="sl-SI" sz="2345" b="1" cap="none" dirty="0" err="1"/>
              <a:t>objectives</a:t>
            </a:r>
            <a:r>
              <a:rPr lang="sl-SI" sz="2345" cap="none" dirty="0"/>
              <a:t>, </a:t>
            </a:r>
            <a:r>
              <a:rPr lang="sl-SI" sz="2345" b="1" cap="none" dirty="0" err="1"/>
              <a:t>outcome</a:t>
            </a:r>
            <a:r>
              <a:rPr lang="sl-SI" sz="2345" cap="none" dirty="0"/>
              <a:t> </a:t>
            </a:r>
            <a:r>
              <a:rPr lang="sl-SI" sz="2345" cap="none" dirty="0" err="1"/>
              <a:t>and</a:t>
            </a:r>
            <a:r>
              <a:rPr lang="sl-SI" sz="2345" cap="none" dirty="0"/>
              <a:t> </a:t>
            </a:r>
            <a:r>
              <a:rPr lang="sl-SI" sz="2345" b="1" cap="none" dirty="0" err="1"/>
              <a:t>impact</a:t>
            </a:r>
            <a:r>
              <a:rPr lang="sl-SI" sz="2345" cap="none" dirty="0"/>
              <a:t> </a:t>
            </a:r>
            <a:r>
              <a:rPr lang="sl-SI" sz="2345" cap="none" dirty="0" err="1"/>
              <a:t>project</a:t>
            </a:r>
            <a:r>
              <a:rPr lang="sl-SI" sz="2345" cap="none" dirty="0"/>
              <a:t> </a:t>
            </a:r>
            <a:r>
              <a:rPr lang="sl-SI" sz="2345" cap="none" dirty="0" err="1"/>
              <a:t>should</a:t>
            </a:r>
            <a:r>
              <a:rPr lang="sl-SI" sz="2345" cap="none" dirty="0"/>
              <a:t> </a:t>
            </a:r>
            <a:r>
              <a:rPr lang="sl-SI" sz="2345" cap="none" dirty="0" err="1"/>
              <a:t>achieve</a:t>
            </a:r>
            <a:endParaRPr lang="sl-SI" sz="2345" cap="none" dirty="0"/>
          </a:p>
          <a:p>
            <a:pPr marL="334979" indent="-334979">
              <a:buFontTx/>
              <a:buChar char="-"/>
            </a:pPr>
            <a:r>
              <a:rPr lang="sl-SI" sz="2345" cap="none" dirty="0" err="1"/>
              <a:t>The</a:t>
            </a:r>
            <a:r>
              <a:rPr lang="sl-SI" sz="2345" cap="none" dirty="0"/>
              <a:t> </a:t>
            </a:r>
            <a:r>
              <a:rPr lang="sl-SI" sz="2345" b="1" cap="none" dirty="0" err="1"/>
              <a:t>scope</a:t>
            </a:r>
            <a:r>
              <a:rPr lang="sl-SI" sz="2345" cap="none" dirty="0"/>
              <a:t> </a:t>
            </a:r>
            <a:r>
              <a:rPr lang="sl-SI" sz="2345" cap="none" dirty="0" err="1"/>
              <a:t>provides</a:t>
            </a:r>
            <a:r>
              <a:rPr lang="sl-SI" sz="2345" cap="none" dirty="0"/>
              <a:t> </a:t>
            </a:r>
            <a:r>
              <a:rPr lang="sl-SI" sz="2345" cap="none" dirty="0" err="1"/>
              <a:t>applicants</a:t>
            </a:r>
            <a:r>
              <a:rPr lang="sl-SI" sz="2345" cap="none" dirty="0"/>
              <a:t> </a:t>
            </a:r>
            <a:r>
              <a:rPr lang="sl-SI" sz="2345" cap="none" dirty="0" err="1"/>
              <a:t>with</a:t>
            </a:r>
            <a:r>
              <a:rPr lang="sl-SI" sz="2345" cap="none" dirty="0"/>
              <a:t> </a:t>
            </a:r>
            <a:r>
              <a:rPr lang="sl-SI" sz="2345" cap="none" dirty="0" err="1"/>
              <a:t>expected</a:t>
            </a:r>
            <a:r>
              <a:rPr lang="sl-SI" sz="2345" cap="none" dirty="0"/>
              <a:t> </a:t>
            </a:r>
            <a:r>
              <a:rPr lang="sl-SI" sz="2345" cap="none" dirty="0" err="1"/>
              <a:t>project</a:t>
            </a:r>
            <a:r>
              <a:rPr lang="sl-SI" sz="2345" cap="none" dirty="0"/>
              <a:t> </a:t>
            </a:r>
            <a:r>
              <a:rPr lang="sl-SI" sz="2345" b="1" cap="none" dirty="0" err="1"/>
              <a:t>objectives</a:t>
            </a:r>
            <a:r>
              <a:rPr lang="sl-SI" sz="2345" cap="none" dirty="0"/>
              <a:t> </a:t>
            </a:r>
            <a:r>
              <a:rPr lang="sl-SI" sz="2345" cap="none" dirty="0" err="1"/>
              <a:t>that</a:t>
            </a:r>
            <a:r>
              <a:rPr lang="sl-SI" sz="2345" cap="none" dirty="0"/>
              <a:t> </a:t>
            </a:r>
            <a:r>
              <a:rPr lang="sl-SI" sz="2345" cap="none" dirty="0" err="1"/>
              <a:t>need</a:t>
            </a:r>
            <a:r>
              <a:rPr lang="sl-SI" sz="2345" cap="none" dirty="0"/>
              <a:t> to be </a:t>
            </a:r>
            <a:r>
              <a:rPr lang="sl-SI" sz="2345" cap="none" dirty="0" err="1"/>
              <a:t>included</a:t>
            </a:r>
            <a:r>
              <a:rPr lang="sl-SI" sz="2345" cap="none" dirty="0"/>
              <a:t> in a </a:t>
            </a:r>
            <a:r>
              <a:rPr lang="sl-SI" sz="2345" cap="none" dirty="0" err="1"/>
              <a:t>proposal</a:t>
            </a:r>
            <a:r>
              <a:rPr lang="sl-SI" sz="2345" cap="none" dirty="0"/>
              <a:t>.</a:t>
            </a:r>
          </a:p>
          <a:p>
            <a:pPr marL="334979" indent="-334979">
              <a:buFontTx/>
              <a:buChar char="-"/>
            </a:pPr>
            <a:r>
              <a:rPr lang="sl-SI" sz="2345" cap="none" dirty="0" err="1"/>
              <a:t>The</a:t>
            </a:r>
            <a:r>
              <a:rPr lang="sl-SI" sz="2345" cap="none" dirty="0"/>
              <a:t> </a:t>
            </a:r>
            <a:r>
              <a:rPr lang="sl-SI" sz="2345" b="1" cap="none" dirty="0" err="1"/>
              <a:t>scope</a:t>
            </a:r>
            <a:r>
              <a:rPr lang="sl-SI" sz="2345" cap="none" dirty="0"/>
              <a:t> </a:t>
            </a:r>
            <a:r>
              <a:rPr lang="sl-SI" sz="2345" cap="none" dirty="0" err="1"/>
              <a:t>provides</a:t>
            </a:r>
            <a:r>
              <a:rPr lang="sl-SI" sz="2345" cap="none" dirty="0"/>
              <a:t> </a:t>
            </a:r>
            <a:r>
              <a:rPr lang="sl-SI" sz="2345" cap="none" dirty="0" err="1"/>
              <a:t>information</a:t>
            </a:r>
            <a:r>
              <a:rPr lang="sl-SI" sz="2345" cap="none" dirty="0"/>
              <a:t> on: </a:t>
            </a:r>
          </a:p>
          <a:p>
            <a:pPr marL="792158" lvl="1" indent="-334979">
              <a:buFontTx/>
              <a:buChar char="-"/>
            </a:pPr>
            <a:endParaRPr lang="sl-SI" sz="100" dirty="0"/>
          </a:p>
          <a:p>
            <a:pPr marL="792158" lvl="1" indent="-334979">
              <a:buFontTx/>
              <a:buChar char="-"/>
            </a:pPr>
            <a:r>
              <a:rPr lang="sl-SI" sz="1954" dirty="0" err="1"/>
              <a:t>what</a:t>
            </a:r>
            <a:r>
              <a:rPr lang="sl-SI" sz="1954" dirty="0"/>
              <a:t> </a:t>
            </a:r>
            <a:r>
              <a:rPr lang="sl-SI" sz="1954" dirty="0" err="1"/>
              <a:t>type</a:t>
            </a:r>
            <a:r>
              <a:rPr lang="sl-SI" sz="1954" dirty="0"/>
              <a:t> </a:t>
            </a:r>
            <a:r>
              <a:rPr lang="sl-SI" sz="1954" dirty="0" err="1"/>
              <a:t>of</a:t>
            </a:r>
            <a:r>
              <a:rPr lang="sl-SI" sz="1954" dirty="0"/>
              <a:t> </a:t>
            </a:r>
            <a:r>
              <a:rPr lang="sl-SI" sz="1954" b="1" dirty="0" err="1"/>
              <a:t>challenges</a:t>
            </a:r>
            <a:r>
              <a:rPr lang="sl-SI" sz="1954" dirty="0"/>
              <a:t> </a:t>
            </a:r>
            <a:r>
              <a:rPr lang="sl-SI" sz="1954" dirty="0" err="1"/>
              <a:t>the</a:t>
            </a:r>
            <a:r>
              <a:rPr lang="sl-SI" sz="1954" dirty="0"/>
              <a:t> </a:t>
            </a:r>
            <a:r>
              <a:rPr lang="sl-SI" sz="1954" dirty="0" err="1"/>
              <a:t>project</a:t>
            </a:r>
            <a:r>
              <a:rPr lang="sl-SI" sz="1954" dirty="0"/>
              <a:t> </a:t>
            </a:r>
            <a:r>
              <a:rPr lang="sl-SI" sz="1954" dirty="0" err="1"/>
              <a:t>should</a:t>
            </a:r>
            <a:r>
              <a:rPr lang="sl-SI" sz="1954" dirty="0"/>
              <a:t> be </a:t>
            </a:r>
            <a:r>
              <a:rPr lang="sl-SI" sz="1954" dirty="0" err="1"/>
              <a:t>addresssing</a:t>
            </a:r>
            <a:r>
              <a:rPr lang="sl-SI" sz="1954" dirty="0"/>
              <a:t>,</a:t>
            </a:r>
          </a:p>
          <a:p>
            <a:pPr marL="792158" lvl="1" indent="-334979">
              <a:buFontTx/>
              <a:buChar char="-"/>
            </a:pPr>
            <a:r>
              <a:rPr lang="sl-SI" sz="1954" dirty="0" err="1"/>
              <a:t>what</a:t>
            </a:r>
            <a:r>
              <a:rPr lang="sl-SI" sz="1954" dirty="0"/>
              <a:t> </a:t>
            </a:r>
            <a:r>
              <a:rPr lang="sl-SI" sz="1954" dirty="0" err="1"/>
              <a:t>should</a:t>
            </a:r>
            <a:r>
              <a:rPr lang="sl-SI" sz="1954" dirty="0"/>
              <a:t> be </a:t>
            </a:r>
            <a:r>
              <a:rPr lang="sl-SI" sz="1954" dirty="0" err="1"/>
              <a:t>the</a:t>
            </a:r>
            <a:r>
              <a:rPr lang="sl-SI" sz="1954" dirty="0"/>
              <a:t> </a:t>
            </a:r>
            <a:r>
              <a:rPr lang="sl-SI" sz="1954" dirty="0" err="1"/>
              <a:t>project‘s</a:t>
            </a:r>
            <a:r>
              <a:rPr lang="sl-SI" sz="1954" dirty="0"/>
              <a:t> </a:t>
            </a:r>
            <a:r>
              <a:rPr lang="sl-SI" sz="1954" b="1" dirty="0" err="1"/>
              <a:t>purpose</a:t>
            </a:r>
            <a:endParaRPr lang="sl-SI" sz="1954" b="1" dirty="0"/>
          </a:p>
          <a:p>
            <a:pPr marL="792158" lvl="1" indent="-334979">
              <a:buFontTx/>
              <a:buChar char="-"/>
            </a:pPr>
            <a:r>
              <a:rPr lang="sl-SI" sz="1954" dirty="0" err="1"/>
              <a:t>and</a:t>
            </a:r>
            <a:r>
              <a:rPr lang="sl-SI" sz="1954" dirty="0"/>
              <a:t> </a:t>
            </a:r>
            <a:r>
              <a:rPr lang="sl-SI" sz="1954" dirty="0" err="1"/>
              <a:t>also</a:t>
            </a:r>
            <a:r>
              <a:rPr lang="sl-SI" sz="1954" dirty="0"/>
              <a:t> </a:t>
            </a:r>
            <a:r>
              <a:rPr lang="sl-SI" sz="1954" dirty="0" err="1"/>
              <a:t>identifies</a:t>
            </a:r>
            <a:r>
              <a:rPr lang="sl-SI" sz="1954" dirty="0"/>
              <a:t> </a:t>
            </a:r>
            <a:r>
              <a:rPr lang="sl-SI" sz="1954" b="1" dirty="0" err="1"/>
              <a:t>other</a:t>
            </a:r>
            <a:r>
              <a:rPr lang="sl-SI" sz="1954" b="1" dirty="0"/>
              <a:t> </a:t>
            </a:r>
            <a:r>
              <a:rPr lang="sl-SI" sz="1954" b="1" dirty="0" err="1"/>
              <a:t>aspects</a:t>
            </a:r>
            <a:r>
              <a:rPr lang="sl-SI" sz="1954" b="1" dirty="0"/>
              <a:t> </a:t>
            </a:r>
            <a:r>
              <a:rPr lang="sl-SI" sz="1954" dirty="0" err="1"/>
              <a:t>that</a:t>
            </a:r>
            <a:r>
              <a:rPr lang="sl-SI" sz="1954" dirty="0"/>
              <a:t> </a:t>
            </a:r>
            <a:r>
              <a:rPr lang="sl-SI" sz="1954" dirty="0" err="1"/>
              <a:t>must</a:t>
            </a:r>
            <a:r>
              <a:rPr lang="sl-SI" sz="1954" dirty="0"/>
              <a:t> be </a:t>
            </a:r>
            <a:r>
              <a:rPr lang="sl-SI" sz="1954" dirty="0" err="1"/>
              <a:t>considerd</a:t>
            </a:r>
            <a:r>
              <a:rPr lang="sl-SI" sz="1954" dirty="0"/>
              <a:t> </a:t>
            </a:r>
            <a:r>
              <a:rPr lang="sl-SI" sz="1954" dirty="0" err="1"/>
              <a:t>when</a:t>
            </a:r>
            <a:r>
              <a:rPr lang="sl-SI" sz="1954" dirty="0"/>
              <a:t> </a:t>
            </a:r>
            <a:r>
              <a:rPr lang="sl-SI" sz="1954" dirty="0" err="1"/>
              <a:t>writting</a:t>
            </a:r>
            <a:r>
              <a:rPr lang="sl-SI" sz="1954" dirty="0"/>
              <a:t> </a:t>
            </a:r>
            <a:r>
              <a:rPr lang="sl-SI" sz="1954" dirty="0" err="1"/>
              <a:t>the</a:t>
            </a:r>
            <a:r>
              <a:rPr lang="sl-SI" sz="1954" dirty="0"/>
              <a:t> </a:t>
            </a:r>
            <a:r>
              <a:rPr lang="sl-SI" sz="1954" dirty="0" err="1"/>
              <a:t>proposal</a:t>
            </a:r>
            <a:r>
              <a:rPr lang="sl-SI" sz="1954" dirty="0"/>
              <a:t> (</a:t>
            </a:r>
            <a:r>
              <a:rPr lang="sl-SI" sz="1954" dirty="0" err="1"/>
              <a:t>policy</a:t>
            </a:r>
            <a:r>
              <a:rPr lang="sl-SI" sz="1954" dirty="0"/>
              <a:t> </a:t>
            </a:r>
            <a:r>
              <a:rPr lang="sl-SI" sz="1954" dirty="0" err="1"/>
              <a:t>context</a:t>
            </a:r>
            <a:r>
              <a:rPr lang="sl-SI" sz="1954" dirty="0"/>
              <a:t>, </a:t>
            </a:r>
            <a:r>
              <a:rPr lang="sl-SI" sz="1954" dirty="0" err="1"/>
              <a:t>gender</a:t>
            </a:r>
            <a:r>
              <a:rPr lang="sl-SI" sz="1954" dirty="0"/>
              <a:t> </a:t>
            </a:r>
            <a:r>
              <a:rPr lang="sl-SI" sz="1954" dirty="0" err="1"/>
              <a:t>dimension</a:t>
            </a:r>
            <a:r>
              <a:rPr lang="sl-SI" sz="1954" dirty="0"/>
              <a:t>, open science, </a:t>
            </a:r>
            <a:r>
              <a:rPr lang="sl-SI" sz="1954" dirty="0" err="1"/>
              <a:t>responsible</a:t>
            </a:r>
            <a:r>
              <a:rPr lang="sl-SI" sz="1954" dirty="0"/>
              <a:t> </a:t>
            </a:r>
            <a:r>
              <a:rPr lang="sl-SI" sz="1954" dirty="0" err="1"/>
              <a:t>research</a:t>
            </a:r>
            <a:r>
              <a:rPr lang="sl-SI" sz="1954" dirty="0"/>
              <a:t> </a:t>
            </a:r>
            <a:r>
              <a:rPr lang="sl-SI" sz="1954" dirty="0" err="1"/>
              <a:t>and</a:t>
            </a:r>
            <a:r>
              <a:rPr lang="sl-SI" sz="1954" dirty="0"/>
              <a:t> </a:t>
            </a:r>
            <a:r>
              <a:rPr lang="sl-SI" sz="1954" dirty="0" err="1"/>
              <a:t>innovation</a:t>
            </a:r>
            <a:r>
              <a:rPr lang="sl-SI" sz="1954" dirty="0"/>
              <a:t>, EU </a:t>
            </a:r>
            <a:r>
              <a:rPr lang="sl-SI" sz="1954" dirty="0" err="1"/>
              <a:t>competition</a:t>
            </a:r>
            <a:r>
              <a:rPr lang="sl-SI" sz="1954" dirty="0"/>
              <a:t>, EU </a:t>
            </a:r>
            <a:r>
              <a:rPr lang="sl-SI" sz="1954" dirty="0" err="1"/>
              <a:t>green</a:t>
            </a:r>
            <a:r>
              <a:rPr lang="sl-SI" sz="1954" dirty="0"/>
              <a:t> </a:t>
            </a:r>
            <a:r>
              <a:rPr lang="sl-SI" sz="1954" dirty="0" err="1"/>
              <a:t>deal</a:t>
            </a:r>
            <a:r>
              <a:rPr lang="sl-SI" sz="1954" dirty="0"/>
              <a:t>…)  </a:t>
            </a:r>
          </a:p>
          <a:p>
            <a:pPr marL="792158" lvl="1" indent="-334979">
              <a:buFont typeface="Arial" panose="020B0604020202020204" pitchFamily="34" charset="0"/>
              <a:buChar char="•"/>
            </a:pPr>
            <a:endParaRPr lang="sl-SI" sz="1954" dirty="0"/>
          </a:p>
        </p:txBody>
      </p:sp>
      <p:pic>
        <p:nvPicPr>
          <p:cNvPr id="8" name="Grafika 7" descr="3d Glasses outline">
            <a:extLst>
              <a:ext uri="{FF2B5EF4-FFF2-40B4-BE49-F238E27FC236}">
                <a16:creationId xmlns:a16="http://schemas.microsoft.com/office/drawing/2014/main" id="{6B215966-6280-4A3A-B895-69955B26F3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6891" y="379832"/>
            <a:ext cx="1696185" cy="1696185"/>
          </a:xfrm>
          <a:prstGeom prst="rect">
            <a:avLst/>
          </a:prstGeom>
        </p:spPr>
      </p:pic>
      <p:sp>
        <p:nvSpPr>
          <p:cNvPr id="6" name="Zaobljeni pravokotnik 5">
            <a:extLst>
              <a:ext uri="{FF2B5EF4-FFF2-40B4-BE49-F238E27FC236}">
                <a16:creationId xmlns:a16="http://schemas.microsoft.com/office/drawing/2014/main" id="{28517A7D-10C0-4104-AE0E-D6E791BC8D1B}"/>
              </a:ext>
            </a:extLst>
          </p:cNvPr>
          <p:cNvSpPr/>
          <p:nvPr/>
        </p:nvSpPr>
        <p:spPr>
          <a:xfrm>
            <a:off x="2609850" y="246563"/>
            <a:ext cx="5095875" cy="73539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oljeZBesedilom 4">
            <a:extLst>
              <a:ext uri="{FF2B5EF4-FFF2-40B4-BE49-F238E27FC236}">
                <a16:creationId xmlns:a16="http://schemas.microsoft.com/office/drawing/2014/main" id="{1524E134-B86C-48CD-8FF0-333702024A98}"/>
              </a:ext>
            </a:extLst>
          </p:cNvPr>
          <p:cNvSpPr txBox="1"/>
          <p:nvPr/>
        </p:nvSpPr>
        <p:spPr>
          <a:xfrm>
            <a:off x="3038475" y="5672327"/>
            <a:ext cx="5867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srgbClr val="FF0000"/>
                </a:solidFill>
                <a:effectLst/>
                <a:uLnTx/>
                <a:uFillTx/>
                <a:latin typeface="Arial"/>
                <a:ea typeface="+mn-ea"/>
                <a:cs typeface="+mn-cs"/>
              </a:rPr>
              <a:t>Frame </a:t>
            </a:r>
            <a:r>
              <a:rPr kumimoji="0" lang="sl-SI" sz="2000" b="1" i="0" u="none" strike="noStrike" kern="1200" cap="none" spc="0" normalizeH="0" baseline="0" noProof="0" dirty="0" err="1">
                <a:ln>
                  <a:noFill/>
                </a:ln>
                <a:solidFill>
                  <a:srgbClr val="FF0000"/>
                </a:solidFill>
                <a:effectLst/>
                <a:uLnTx/>
                <a:uFillTx/>
                <a:latin typeface="Arial"/>
                <a:ea typeface="+mn-ea"/>
                <a:cs typeface="+mn-cs"/>
              </a:rPr>
              <a:t>your</a:t>
            </a:r>
            <a:r>
              <a:rPr kumimoji="0" lang="sl-SI" sz="2000" b="1" i="0" u="none" strike="noStrike" kern="1200" cap="none" spc="0" normalizeH="0" baseline="0" noProof="0" dirty="0">
                <a:ln>
                  <a:noFill/>
                </a:ln>
                <a:solidFill>
                  <a:srgbClr val="FF0000"/>
                </a:solidFill>
                <a:effectLst/>
                <a:uLnTx/>
                <a:uFillTx/>
                <a:latin typeface="Arial"/>
                <a:ea typeface="+mn-ea"/>
                <a:cs typeface="+mn-cs"/>
              </a:rPr>
              <a:t> </a:t>
            </a:r>
            <a:r>
              <a:rPr kumimoji="0" lang="sl-SI" sz="2000" b="1" i="0" u="none" strike="noStrike" kern="1200" cap="none" spc="0" normalizeH="0" baseline="0" noProof="0" dirty="0" err="1">
                <a:ln>
                  <a:noFill/>
                </a:ln>
                <a:solidFill>
                  <a:srgbClr val="FF0000"/>
                </a:solidFill>
                <a:effectLst/>
                <a:uLnTx/>
                <a:uFillTx/>
                <a:latin typeface="Arial"/>
                <a:ea typeface="+mn-ea"/>
                <a:cs typeface="+mn-cs"/>
              </a:rPr>
              <a:t>idea</a:t>
            </a:r>
            <a:r>
              <a:rPr kumimoji="0" lang="sl-SI" sz="2000" b="1" i="0" u="none" strike="noStrike" kern="1200" cap="none" spc="0" normalizeH="0" baseline="0" noProof="0" dirty="0">
                <a:ln>
                  <a:noFill/>
                </a:ln>
                <a:solidFill>
                  <a:srgbClr val="FF0000"/>
                </a:solidFill>
                <a:effectLst/>
                <a:uLnTx/>
                <a:uFillTx/>
                <a:latin typeface="Arial"/>
                <a:ea typeface="+mn-ea"/>
                <a:cs typeface="+mn-cs"/>
              </a:rPr>
              <a:t> </a:t>
            </a:r>
            <a:r>
              <a:rPr kumimoji="0" lang="sl-SI" sz="2000" b="1" i="0" u="none" strike="noStrike" kern="1200" cap="none" spc="0" normalizeH="0" baseline="0" noProof="0" dirty="0" err="1">
                <a:ln>
                  <a:noFill/>
                </a:ln>
                <a:solidFill>
                  <a:srgbClr val="FF0000"/>
                </a:solidFill>
                <a:effectLst/>
                <a:uLnTx/>
                <a:uFillTx/>
                <a:latin typeface="Arial"/>
                <a:ea typeface="+mn-ea"/>
                <a:cs typeface="+mn-cs"/>
              </a:rPr>
              <a:t>within</a:t>
            </a:r>
            <a:r>
              <a:rPr kumimoji="0" lang="sl-SI" sz="2000" b="1" i="0" u="none" strike="noStrike" kern="1200" cap="none" spc="0" normalizeH="0" baseline="0" noProof="0" dirty="0">
                <a:ln>
                  <a:noFill/>
                </a:ln>
                <a:solidFill>
                  <a:srgbClr val="FF0000"/>
                </a:solidFill>
                <a:effectLst/>
                <a:uLnTx/>
                <a:uFillTx/>
                <a:latin typeface="Arial"/>
                <a:ea typeface="+mn-ea"/>
                <a:cs typeface="+mn-cs"/>
              </a:rPr>
              <a:t> </a:t>
            </a:r>
            <a:r>
              <a:rPr kumimoji="0" lang="sl-SI" sz="2000" b="1" i="0" u="none" strike="noStrike" kern="1200" cap="none" spc="0" normalizeH="0" baseline="0" noProof="0" dirty="0" err="1">
                <a:ln>
                  <a:noFill/>
                </a:ln>
                <a:solidFill>
                  <a:srgbClr val="FF0000"/>
                </a:solidFill>
                <a:effectLst/>
                <a:uLnTx/>
                <a:uFillTx/>
                <a:latin typeface="Arial"/>
                <a:ea typeface="+mn-ea"/>
                <a:cs typeface="+mn-cs"/>
              </a:rPr>
              <a:t>the</a:t>
            </a:r>
            <a:r>
              <a:rPr kumimoji="0" lang="sl-SI" sz="2000" b="1" i="0" u="none" strike="noStrike" kern="1200" cap="none" spc="0" normalizeH="0" baseline="0" noProof="0" dirty="0">
                <a:ln>
                  <a:noFill/>
                </a:ln>
                <a:solidFill>
                  <a:srgbClr val="FF0000"/>
                </a:solidFill>
                <a:effectLst/>
                <a:uLnTx/>
                <a:uFillTx/>
                <a:latin typeface="Arial"/>
                <a:ea typeface="+mn-ea"/>
                <a:cs typeface="+mn-cs"/>
              </a:rPr>
              <a:t> </a:t>
            </a:r>
            <a:r>
              <a:rPr kumimoji="0" lang="sl-SI" sz="2000" b="1" i="0" u="none" strike="noStrike" kern="1200" cap="none" spc="0" normalizeH="0" baseline="0" noProof="0" dirty="0" err="1">
                <a:ln>
                  <a:noFill/>
                </a:ln>
                <a:solidFill>
                  <a:srgbClr val="FF0000"/>
                </a:solidFill>
                <a:effectLst/>
                <a:uLnTx/>
                <a:uFillTx/>
                <a:latin typeface="Arial"/>
                <a:ea typeface="+mn-ea"/>
                <a:cs typeface="+mn-cs"/>
              </a:rPr>
              <a:t>Work</a:t>
            </a:r>
            <a:r>
              <a:rPr kumimoji="0" lang="sl-SI" sz="2000" b="1" i="0" u="none" strike="noStrike" kern="1200" cap="none" spc="0" normalizeH="0" baseline="0" noProof="0" dirty="0">
                <a:ln>
                  <a:noFill/>
                </a:ln>
                <a:solidFill>
                  <a:srgbClr val="FF0000"/>
                </a:solidFill>
                <a:effectLst/>
                <a:uLnTx/>
                <a:uFillTx/>
                <a:latin typeface="Arial"/>
                <a:ea typeface="+mn-ea"/>
                <a:cs typeface="+mn-cs"/>
              </a:rPr>
              <a:t> </a:t>
            </a:r>
            <a:r>
              <a:rPr kumimoji="0" lang="sl-SI" sz="2000" b="1" i="0" u="none" strike="noStrike" kern="1200" cap="none" spc="0" normalizeH="0" baseline="0" noProof="0" dirty="0" err="1">
                <a:ln>
                  <a:noFill/>
                </a:ln>
                <a:solidFill>
                  <a:srgbClr val="FF0000"/>
                </a:solidFill>
                <a:effectLst/>
                <a:uLnTx/>
                <a:uFillTx/>
                <a:latin typeface="Arial"/>
                <a:ea typeface="+mn-ea"/>
                <a:cs typeface="+mn-cs"/>
              </a:rPr>
              <a:t>programme</a:t>
            </a:r>
            <a:r>
              <a:rPr kumimoji="0" lang="sl-SI" sz="2000" b="1" i="0" u="none" strike="noStrike" kern="1200" cap="none" spc="0" normalizeH="0" baseline="0" noProof="0" dirty="0">
                <a:ln>
                  <a:noFill/>
                </a:ln>
                <a:solidFill>
                  <a:srgbClr val="FF0000"/>
                </a:solidFill>
                <a:effectLst/>
                <a:uLnTx/>
                <a:uFillTx/>
                <a:latin typeface="Arial"/>
                <a:ea typeface="+mn-ea"/>
                <a:cs typeface="+mn-cs"/>
              </a:rPr>
              <a:t>!</a:t>
            </a:r>
          </a:p>
        </p:txBody>
      </p:sp>
    </p:spTree>
    <p:extLst>
      <p:ext uri="{BB962C8B-B14F-4D97-AF65-F5344CB8AC3E}">
        <p14:creationId xmlns:p14="http://schemas.microsoft.com/office/powerpoint/2010/main" val="228688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GB"/>
          </a:p>
        </p:txBody>
      </p:sp>
      <p:sp>
        <p:nvSpPr>
          <p:cNvPr id="3" name="Označba mesta vsebine 2"/>
          <p:cNvSpPr>
            <a:spLocks noGrp="1"/>
          </p:cNvSpPr>
          <p:nvPr>
            <p:ph idx="1"/>
          </p:nvPr>
        </p:nvSpPr>
        <p:spPr/>
        <p:txBody>
          <a:bodyPr/>
          <a:lstStyle/>
          <a:p>
            <a:endParaRPr lang="en-GB"/>
          </a:p>
        </p:txBody>
      </p:sp>
      <p:pic>
        <p:nvPicPr>
          <p:cNvPr id="6" name="Slika 5"/>
          <p:cNvPicPr>
            <a:picLocks noChangeAspect="1"/>
          </p:cNvPicPr>
          <p:nvPr/>
        </p:nvPicPr>
        <p:blipFill>
          <a:blip r:embed="rId2"/>
          <a:stretch>
            <a:fillRect/>
          </a:stretch>
        </p:blipFill>
        <p:spPr>
          <a:xfrm>
            <a:off x="0" y="212666"/>
            <a:ext cx="12192000" cy="6470615"/>
          </a:xfrm>
          <a:prstGeom prst="rect">
            <a:avLst/>
          </a:prstGeom>
        </p:spPr>
      </p:pic>
      <p:sp>
        <p:nvSpPr>
          <p:cNvPr id="4" name="Elipsa 3"/>
          <p:cNvSpPr/>
          <p:nvPr/>
        </p:nvSpPr>
        <p:spPr>
          <a:xfrm>
            <a:off x="5647174" y="994787"/>
            <a:ext cx="1115367" cy="3416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ipsa 6"/>
          <p:cNvSpPr/>
          <p:nvPr/>
        </p:nvSpPr>
        <p:spPr>
          <a:xfrm>
            <a:off x="4916993" y="3830472"/>
            <a:ext cx="1115367" cy="3416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ipsa 7"/>
          <p:cNvSpPr/>
          <p:nvPr/>
        </p:nvSpPr>
        <p:spPr>
          <a:xfrm>
            <a:off x="3892062" y="2595824"/>
            <a:ext cx="1115367" cy="3416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ipsa 9"/>
          <p:cNvSpPr/>
          <p:nvPr/>
        </p:nvSpPr>
        <p:spPr>
          <a:xfrm>
            <a:off x="6945924" y="2587826"/>
            <a:ext cx="1115367" cy="3416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a 10"/>
          <p:cNvSpPr/>
          <p:nvPr/>
        </p:nvSpPr>
        <p:spPr>
          <a:xfrm>
            <a:off x="2155371" y="2238184"/>
            <a:ext cx="1115367" cy="34164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značba mesta številke diapozitiva 8">
            <a:extLst>
              <a:ext uri="{FF2B5EF4-FFF2-40B4-BE49-F238E27FC236}">
                <a16:creationId xmlns:a16="http://schemas.microsoft.com/office/drawing/2014/main" id="{D139ABF1-502D-DC51-1FB9-8354654259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93816-F94B-4EBF-B88F-E76F8CAA83D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27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657457FB-0E88-4294-85AC-09400CEF5B1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3" name="Pravokotnik: zaokroženi vogali 2">
            <a:extLst>
              <a:ext uri="{FF2B5EF4-FFF2-40B4-BE49-F238E27FC236}">
                <a16:creationId xmlns:a16="http://schemas.microsoft.com/office/drawing/2014/main" id="{A8CE76C3-8F2B-4173-94FD-DFDA184C296C}"/>
              </a:ext>
            </a:extLst>
          </p:cNvPr>
          <p:cNvSpPr/>
          <p:nvPr/>
        </p:nvSpPr>
        <p:spPr>
          <a:xfrm>
            <a:off x="4676321" y="3730191"/>
            <a:ext cx="2223515" cy="694944"/>
          </a:xfrm>
          <a:prstGeom prst="roundRect">
            <a:avLst/>
          </a:prstGeom>
          <a:gradFill flip="none" rotWithShape="1">
            <a:gsLst>
              <a:gs pos="0">
                <a:srgbClr val="B6166A">
                  <a:tint val="66000"/>
                  <a:satMod val="160000"/>
                </a:srgbClr>
              </a:gs>
              <a:gs pos="50000">
                <a:srgbClr val="B6166A">
                  <a:tint val="44500"/>
                  <a:satMod val="160000"/>
                </a:srgbClr>
              </a:gs>
              <a:gs pos="100000">
                <a:srgbClr val="B6166A">
                  <a:tint val="23500"/>
                  <a:satMod val="160000"/>
                </a:srgb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2400" b="1" i="0" u="none" strike="noStrike" kern="1200" cap="none" spc="0" normalizeH="0" baseline="0" noProof="0" dirty="0" err="1">
                <a:ln>
                  <a:noFill/>
                </a:ln>
                <a:solidFill>
                  <a:srgbClr val="4A66AC"/>
                </a:solidFill>
                <a:effectLst>
                  <a:outerShdw blurRad="38100" dist="38100" dir="2700000" algn="tl">
                    <a:srgbClr val="000000">
                      <a:alpha val="43137"/>
                    </a:srgbClr>
                  </a:outerShdw>
                </a:effectLst>
                <a:uLnTx/>
                <a:uFillTx/>
                <a:latin typeface="Gill Sans MT" panose="020B0502020104020203"/>
                <a:ea typeface="+mn-ea"/>
                <a:cs typeface="+mn-cs"/>
              </a:rPr>
              <a:t>Postdoctoral</a:t>
            </a:r>
            <a:r>
              <a:rPr kumimoji="0" lang="sl-SI" sz="2400" b="1" i="0" u="none" strike="noStrike" kern="1200" cap="none" spc="0" normalizeH="0" baseline="0" noProof="0" dirty="0">
                <a:ln>
                  <a:noFill/>
                </a:ln>
                <a:solidFill>
                  <a:srgbClr val="4A66AC"/>
                </a:solidFill>
                <a:effectLst>
                  <a:outerShdw blurRad="38100" dist="38100" dir="2700000" algn="tl">
                    <a:srgbClr val="000000">
                      <a:alpha val="43137"/>
                    </a:srgbClr>
                  </a:outerShdw>
                </a:effectLst>
                <a:uLnTx/>
                <a:uFillTx/>
                <a:latin typeface="Gill Sans MT" panose="020B0502020104020203"/>
                <a:ea typeface="+mn-ea"/>
                <a:cs typeface="+mn-cs"/>
              </a:rPr>
              <a:t> </a:t>
            </a:r>
            <a:r>
              <a:rPr kumimoji="0" lang="sl-SI" sz="2400" b="1" i="0" u="none" strike="noStrike" kern="1200" cap="none" spc="0" normalizeH="0" baseline="0" noProof="0" dirty="0" err="1">
                <a:ln>
                  <a:noFill/>
                </a:ln>
                <a:solidFill>
                  <a:srgbClr val="4A66AC"/>
                </a:solidFill>
                <a:effectLst>
                  <a:outerShdw blurRad="38100" dist="38100" dir="2700000" algn="tl">
                    <a:srgbClr val="000000">
                      <a:alpha val="43137"/>
                    </a:srgbClr>
                  </a:outerShdw>
                </a:effectLst>
                <a:uLnTx/>
                <a:uFillTx/>
                <a:latin typeface="Gill Sans MT" panose="020B0502020104020203"/>
                <a:ea typeface="+mn-ea"/>
                <a:cs typeface="+mn-cs"/>
              </a:rPr>
              <a:t>Fellowship</a:t>
            </a:r>
            <a:endParaRPr kumimoji="0" lang="sl-SI" sz="2400" b="1" i="0" u="none" strike="noStrike" kern="1200" cap="none" spc="0" normalizeH="0" baseline="0" noProof="0" dirty="0">
              <a:ln>
                <a:noFill/>
              </a:ln>
              <a:solidFill>
                <a:srgbClr val="4A66AC"/>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4" name="Elipsa 3">
            <a:extLst>
              <a:ext uri="{FF2B5EF4-FFF2-40B4-BE49-F238E27FC236}">
                <a16:creationId xmlns:a16="http://schemas.microsoft.com/office/drawing/2014/main" id="{FA8AA29E-8D80-44E0-97EA-0DA37D48B908}"/>
              </a:ext>
            </a:extLst>
          </p:cNvPr>
          <p:cNvSpPr/>
          <p:nvPr/>
        </p:nvSpPr>
        <p:spPr>
          <a:xfrm>
            <a:off x="3482634" y="2313792"/>
            <a:ext cx="1889760" cy="601718"/>
          </a:xfrm>
          <a:prstGeom prst="ellipse">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B6166A"/>
                </a:solidFill>
                <a:effectLst>
                  <a:outerShdw blurRad="38100" dist="38100" dir="2700000" algn="tl">
                    <a:srgbClr val="000000">
                      <a:alpha val="43137"/>
                    </a:srgbClr>
                  </a:outerShdw>
                </a:effectLst>
                <a:uLnTx/>
                <a:uFillTx/>
                <a:latin typeface="Gill Sans MT" panose="020B0502020104020203"/>
                <a:ea typeface="+mn-ea"/>
                <a:cs typeface="+mn-cs"/>
              </a:rPr>
              <a:t>RAZPIS</a:t>
            </a:r>
          </a:p>
        </p:txBody>
      </p:sp>
      <p:sp>
        <p:nvSpPr>
          <p:cNvPr id="5" name="Elipsa 4">
            <a:extLst>
              <a:ext uri="{FF2B5EF4-FFF2-40B4-BE49-F238E27FC236}">
                <a16:creationId xmlns:a16="http://schemas.microsoft.com/office/drawing/2014/main" id="{DB2B91AF-2522-4CD9-AE9B-3EB5D6122152}"/>
              </a:ext>
            </a:extLst>
          </p:cNvPr>
          <p:cNvSpPr/>
          <p:nvPr/>
        </p:nvSpPr>
        <p:spPr>
          <a:xfrm>
            <a:off x="8053844" y="3286743"/>
            <a:ext cx="1889760" cy="601718"/>
          </a:xfrm>
          <a:prstGeom prst="ellipse">
            <a:avLst/>
          </a:prstGeom>
          <a:gradFill flip="none" rotWithShape="1">
            <a:gsLst>
              <a:gs pos="0">
                <a:srgbClr val="DA8ABF">
                  <a:tint val="66000"/>
                  <a:satMod val="160000"/>
                </a:srgbClr>
              </a:gs>
              <a:gs pos="50000">
                <a:srgbClr val="DA8ABF">
                  <a:tint val="44500"/>
                  <a:satMod val="160000"/>
                </a:srgbClr>
              </a:gs>
              <a:gs pos="100000">
                <a:srgbClr val="DA8ABF">
                  <a:tint val="23500"/>
                  <a:satMod val="160000"/>
                </a:srgb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B6166A"/>
                </a:solidFill>
                <a:effectLst>
                  <a:outerShdw blurRad="38100" dist="38100" dir="2700000" algn="tl">
                    <a:srgbClr val="000000">
                      <a:alpha val="43137"/>
                    </a:srgbClr>
                  </a:outerShdw>
                </a:effectLst>
                <a:uLnTx/>
                <a:uFillTx/>
                <a:latin typeface="Gill Sans MT" panose="020B0502020104020203"/>
                <a:ea typeface="+mn-ea"/>
                <a:cs typeface="+mn-cs"/>
              </a:rPr>
              <a:t>OBLIKA </a:t>
            </a:r>
          </a:p>
        </p:txBody>
      </p:sp>
      <p:sp>
        <p:nvSpPr>
          <p:cNvPr id="6" name="Elipsa 5">
            <a:extLst>
              <a:ext uri="{FF2B5EF4-FFF2-40B4-BE49-F238E27FC236}">
                <a16:creationId xmlns:a16="http://schemas.microsoft.com/office/drawing/2014/main" id="{4A7D37BF-9DB9-44B0-BBA4-7AB3F90B9EFC}"/>
              </a:ext>
            </a:extLst>
          </p:cNvPr>
          <p:cNvSpPr/>
          <p:nvPr/>
        </p:nvSpPr>
        <p:spPr>
          <a:xfrm>
            <a:off x="6096000" y="2313792"/>
            <a:ext cx="1889760" cy="601718"/>
          </a:xfrm>
          <a:prstGeom prst="ellipse">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B6166A"/>
                </a:solidFill>
                <a:effectLst>
                  <a:outerShdw blurRad="38100" dist="38100" dir="2700000" algn="tl">
                    <a:srgbClr val="000000">
                      <a:alpha val="43137"/>
                    </a:srgbClr>
                  </a:outerShdw>
                </a:effectLst>
                <a:uLnTx/>
                <a:uFillTx/>
                <a:latin typeface="Gill Sans MT" panose="020B0502020104020203"/>
                <a:ea typeface="+mn-ea"/>
                <a:cs typeface="+mn-cs"/>
              </a:rPr>
              <a:t>NAMEN</a:t>
            </a:r>
          </a:p>
        </p:txBody>
      </p:sp>
      <p:sp>
        <p:nvSpPr>
          <p:cNvPr id="9" name="Elipsa 8">
            <a:extLst>
              <a:ext uri="{FF2B5EF4-FFF2-40B4-BE49-F238E27FC236}">
                <a16:creationId xmlns:a16="http://schemas.microsoft.com/office/drawing/2014/main" id="{C7542053-8BF0-4883-8A23-6E5C3DE3E913}"/>
              </a:ext>
            </a:extLst>
          </p:cNvPr>
          <p:cNvSpPr/>
          <p:nvPr/>
        </p:nvSpPr>
        <p:spPr>
          <a:xfrm>
            <a:off x="1306958" y="2434235"/>
            <a:ext cx="1889760" cy="601718"/>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B6166A"/>
                </a:solidFill>
                <a:effectLst>
                  <a:outerShdw blurRad="38100" dist="38100" dir="2700000" algn="tl">
                    <a:srgbClr val="000000">
                      <a:alpha val="43137"/>
                    </a:srgbClr>
                  </a:outerShdw>
                </a:effectLst>
                <a:uLnTx/>
                <a:uFillTx/>
                <a:latin typeface="Gill Sans MT" panose="020B0502020104020203"/>
                <a:ea typeface="+mn-ea"/>
                <a:cs typeface="+mn-cs"/>
              </a:rPr>
              <a:t>KRITERIJI </a:t>
            </a:r>
          </a:p>
        </p:txBody>
      </p:sp>
      <p:sp>
        <p:nvSpPr>
          <p:cNvPr id="10" name="Elipsa 9">
            <a:extLst>
              <a:ext uri="{FF2B5EF4-FFF2-40B4-BE49-F238E27FC236}">
                <a16:creationId xmlns:a16="http://schemas.microsoft.com/office/drawing/2014/main" id="{BCEA1E90-7682-4BDA-A951-CF17CB40F85A}"/>
              </a:ext>
            </a:extLst>
          </p:cNvPr>
          <p:cNvSpPr/>
          <p:nvPr/>
        </p:nvSpPr>
        <p:spPr>
          <a:xfrm>
            <a:off x="4843198" y="5168333"/>
            <a:ext cx="1889760" cy="601718"/>
          </a:xfrm>
          <a:prstGeom prst="ellipse">
            <a:avLst/>
          </a:prstGeom>
          <a:gradFill flip="none" rotWithShape="1">
            <a:gsLst>
              <a:gs pos="0">
                <a:srgbClr val="CC9900">
                  <a:tint val="66000"/>
                  <a:satMod val="160000"/>
                </a:srgbClr>
              </a:gs>
              <a:gs pos="50000">
                <a:srgbClr val="CC9900">
                  <a:tint val="44500"/>
                  <a:satMod val="160000"/>
                </a:srgbClr>
              </a:gs>
              <a:gs pos="100000">
                <a:srgbClr val="CC9900">
                  <a:tint val="23500"/>
                  <a:satMod val="160000"/>
                </a:srgb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B6166A"/>
                </a:solidFill>
                <a:effectLst>
                  <a:outerShdw blurRad="38100" dist="38100" dir="2700000" algn="tl">
                    <a:srgbClr val="000000">
                      <a:alpha val="43137"/>
                    </a:srgbClr>
                  </a:outerShdw>
                </a:effectLst>
                <a:uLnTx/>
                <a:uFillTx/>
                <a:latin typeface="Gill Sans MT" panose="020B0502020104020203"/>
                <a:ea typeface="+mn-ea"/>
                <a:cs typeface="+mn-cs"/>
              </a:rPr>
              <a:t>POGOJI</a:t>
            </a:r>
          </a:p>
        </p:txBody>
      </p:sp>
      <p:sp>
        <p:nvSpPr>
          <p:cNvPr id="11" name="PoljeZBesedilom 10">
            <a:extLst>
              <a:ext uri="{FF2B5EF4-FFF2-40B4-BE49-F238E27FC236}">
                <a16:creationId xmlns:a16="http://schemas.microsoft.com/office/drawing/2014/main" id="{88D800DD-CB6F-46ED-8787-B89008513BEF}"/>
              </a:ext>
            </a:extLst>
          </p:cNvPr>
          <p:cNvSpPr txBox="1"/>
          <p:nvPr/>
        </p:nvSpPr>
        <p:spPr>
          <a:xfrm>
            <a:off x="2271990" y="1516905"/>
            <a:ext cx="16416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2023: 12.4. – 13.9; 260,5 mio EUR </a:t>
            </a:r>
          </a:p>
        </p:txBody>
      </p:sp>
      <p:sp>
        <p:nvSpPr>
          <p:cNvPr id="12" name="PoljeZBesedilom 11">
            <a:extLst>
              <a:ext uri="{FF2B5EF4-FFF2-40B4-BE49-F238E27FC236}">
                <a16:creationId xmlns:a16="http://schemas.microsoft.com/office/drawing/2014/main" id="{AD137031-BE1E-4853-914C-3F0701631FD2}"/>
              </a:ext>
            </a:extLst>
          </p:cNvPr>
          <p:cNvSpPr txBox="1"/>
          <p:nvPr/>
        </p:nvSpPr>
        <p:spPr>
          <a:xfrm>
            <a:off x="4280328" y="1516905"/>
            <a:ext cx="16416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2024: 10.4. – 11.9.; 270,8 mio EUR </a:t>
            </a:r>
          </a:p>
        </p:txBody>
      </p:sp>
      <p:cxnSp>
        <p:nvCxnSpPr>
          <p:cNvPr id="14" name="Povezovalnik: ukrivljeno 13">
            <a:extLst>
              <a:ext uri="{FF2B5EF4-FFF2-40B4-BE49-F238E27FC236}">
                <a16:creationId xmlns:a16="http://schemas.microsoft.com/office/drawing/2014/main" id="{DA7A5E85-7FC1-4191-8926-E75ADF55444F}"/>
              </a:ext>
            </a:extLst>
          </p:cNvPr>
          <p:cNvCxnSpPr>
            <a:stCxn id="4" idx="0"/>
            <a:endCxn id="12" idx="2"/>
          </p:cNvCxnSpPr>
          <p:nvPr/>
        </p:nvCxnSpPr>
        <p:spPr>
          <a:xfrm rot="5400000" flipH="1" flipV="1">
            <a:off x="4627498" y="1840142"/>
            <a:ext cx="273667" cy="67363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Povezovalnik: ukrivljeno 15">
            <a:extLst>
              <a:ext uri="{FF2B5EF4-FFF2-40B4-BE49-F238E27FC236}">
                <a16:creationId xmlns:a16="http://schemas.microsoft.com/office/drawing/2014/main" id="{430F690C-1FCD-486D-87E4-AB7390FD215C}"/>
              </a:ext>
            </a:extLst>
          </p:cNvPr>
          <p:cNvCxnSpPr>
            <a:stCxn id="4" idx="0"/>
            <a:endCxn id="11" idx="2"/>
          </p:cNvCxnSpPr>
          <p:nvPr/>
        </p:nvCxnSpPr>
        <p:spPr>
          <a:xfrm rot="16200000" flipV="1">
            <a:off x="3623330" y="1509607"/>
            <a:ext cx="273667" cy="133470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PoljeZBesedilom 16">
            <a:extLst>
              <a:ext uri="{FF2B5EF4-FFF2-40B4-BE49-F238E27FC236}">
                <a16:creationId xmlns:a16="http://schemas.microsoft.com/office/drawing/2014/main" id="{491B842F-2F28-4D7A-9DC4-99C746C1CEF0}"/>
              </a:ext>
            </a:extLst>
          </p:cNvPr>
          <p:cNvSpPr txBox="1"/>
          <p:nvPr/>
        </p:nvSpPr>
        <p:spPr>
          <a:xfrm>
            <a:off x="5976659" y="652176"/>
            <a:ext cx="1362456"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Izvedba podoktorskega </a:t>
            </a:r>
            <a:r>
              <a:rPr kumimoji="0" lang="sl-SI" sz="1400" b="1" i="0" u="none" strike="noStrike" kern="1200" cap="none" spc="0" normalizeH="0" baseline="0" noProof="0" dirty="0">
                <a:ln>
                  <a:noFill/>
                </a:ln>
                <a:solidFill>
                  <a:srgbClr val="B6166A"/>
                </a:solidFill>
                <a:effectLst/>
                <a:uLnTx/>
                <a:uFillTx/>
                <a:latin typeface="Gill Sans MT" panose="020B0502020104020203"/>
                <a:ea typeface="+mn-ea"/>
                <a:cs typeface="+mn-cs"/>
              </a:rPr>
              <a:t>raziskovalno-izobraževalnega projekta </a:t>
            </a:r>
          </a:p>
        </p:txBody>
      </p:sp>
      <p:sp>
        <p:nvSpPr>
          <p:cNvPr id="18" name="PoljeZBesedilom 17">
            <a:extLst>
              <a:ext uri="{FF2B5EF4-FFF2-40B4-BE49-F238E27FC236}">
                <a16:creationId xmlns:a16="http://schemas.microsoft.com/office/drawing/2014/main" id="{EA00D8D4-3968-4903-A032-EC8F8322767A}"/>
              </a:ext>
            </a:extLst>
          </p:cNvPr>
          <p:cNvSpPr txBox="1"/>
          <p:nvPr/>
        </p:nvSpPr>
        <p:spPr>
          <a:xfrm>
            <a:off x="7822472" y="870573"/>
            <a:ext cx="19939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1" i="0" u="none" strike="noStrike" kern="1200" cap="none" spc="0" normalizeH="0" baseline="0" noProof="0" dirty="0">
                <a:ln>
                  <a:noFill/>
                </a:ln>
                <a:solidFill>
                  <a:srgbClr val="B6166A"/>
                </a:solidFill>
                <a:effectLst/>
                <a:uLnTx/>
                <a:uFillTx/>
                <a:latin typeface="Gill Sans MT" panose="020B0502020104020203"/>
                <a:ea typeface="+mn-ea"/>
                <a:cs typeface="+mn-cs"/>
              </a:rPr>
              <a:t>Vpliv </a:t>
            </a: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na posameznika in raziskovalno organizacijo</a:t>
            </a:r>
          </a:p>
        </p:txBody>
      </p:sp>
      <p:cxnSp>
        <p:nvCxnSpPr>
          <p:cNvPr id="20" name="Povezovalnik: ukrivljeno 19">
            <a:extLst>
              <a:ext uri="{FF2B5EF4-FFF2-40B4-BE49-F238E27FC236}">
                <a16:creationId xmlns:a16="http://schemas.microsoft.com/office/drawing/2014/main" id="{F17EE709-26A2-4780-B350-C81E50BF544C}"/>
              </a:ext>
            </a:extLst>
          </p:cNvPr>
          <p:cNvCxnSpPr>
            <a:stCxn id="6" idx="0"/>
            <a:endCxn id="17" idx="2"/>
          </p:cNvCxnSpPr>
          <p:nvPr/>
        </p:nvCxnSpPr>
        <p:spPr>
          <a:xfrm rot="16200000" flipV="1">
            <a:off x="6603352" y="1876263"/>
            <a:ext cx="492065" cy="38299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Povezovalnik: ukrivljeno 21">
            <a:extLst>
              <a:ext uri="{FF2B5EF4-FFF2-40B4-BE49-F238E27FC236}">
                <a16:creationId xmlns:a16="http://schemas.microsoft.com/office/drawing/2014/main" id="{F2A26FD3-2BAB-4C2D-AA13-0751DE6219C8}"/>
              </a:ext>
            </a:extLst>
          </p:cNvPr>
          <p:cNvCxnSpPr>
            <a:cxnSpLocks/>
            <a:stCxn id="6" idx="0"/>
            <a:endCxn id="18" idx="2"/>
          </p:cNvCxnSpPr>
          <p:nvPr/>
        </p:nvCxnSpPr>
        <p:spPr>
          <a:xfrm rot="5400000" flipH="1" flipV="1">
            <a:off x="7470160" y="964514"/>
            <a:ext cx="919999" cy="1778559"/>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PoljeZBesedilom 24">
            <a:extLst>
              <a:ext uri="{FF2B5EF4-FFF2-40B4-BE49-F238E27FC236}">
                <a16:creationId xmlns:a16="http://schemas.microsoft.com/office/drawing/2014/main" id="{9BBA703B-031B-4D57-90C2-FD770095C2BD}"/>
              </a:ext>
            </a:extLst>
          </p:cNvPr>
          <p:cNvSpPr txBox="1"/>
          <p:nvPr/>
        </p:nvSpPr>
        <p:spPr>
          <a:xfrm>
            <a:off x="10277137" y="3607436"/>
            <a:ext cx="11710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1" i="0" u="none" strike="noStrike" kern="1200" cap="none" spc="0" normalizeH="0" baseline="0" noProof="0" dirty="0">
                <a:ln>
                  <a:noFill/>
                </a:ln>
                <a:solidFill>
                  <a:srgbClr val="B6166A"/>
                </a:solidFill>
                <a:effectLst/>
                <a:uLnTx/>
                <a:uFillTx/>
                <a:latin typeface="Gill Sans MT" panose="020B0502020104020203"/>
                <a:ea typeface="+mn-ea"/>
                <a:cs typeface="+mn-cs"/>
              </a:rPr>
              <a:t>Globalna </a:t>
            </a: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štipendija v TC (do 3 leta)  </a:t>
            </a:r>
          </a:p>
        </p:txBody>
      </p:sp>
      <p:sp>
        <p:nvSpPr>
          <p:cNvPr id="27" name="PoljeZBesedilom 26">
            <a:extLst>
              <a:ext uri="{FF2B5EF4-FFF2-40B4-BE49-F238E27FC236}">
                <a16:creationId xmlns:a16="http://schemas.microsoft.com/office/drawing/2014/main" id="{1B239EE0-40D2-4C02-AB55-FA49DB741F5D}"/>
              </a:ext>
            </a:extLst>
          </p:cNvPr>
          <p:cNvSpPr txBox="1"/>
          <p:nvPr/>
        </p:nvSpPr>
        <p:spPr>
          <a:xfrm>
            <a:off x="10259207" y="2944199"/>
            <a:ext cx="22219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1" i="0" u="none" strike="noStrike" kern="1200" cap="none" spc="0" normalizeH="0" baseline="0" noProof="0" dirty="0">
                <a:ln>
                  <a:noFill/>
                </a:ln>
                <a:solidFill>
                  <a:srgbClr val="B6166A"/>
                </a:solidFill>
                <a:effectLst/>
                <a:uLnTx/>
                <a:uFillTx/>
                <a:latin typeface="Gill Sans MT" panose="020B0502020104020203"/>
                <a:ea typeface="+mn-ea"/>
                <a:cs typeface="+mn-cs"/>
              </a:rPr>
              <a:t>Evropska </a:t>
            </a: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 štipendija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(do 2 leti)</a:t>
            </a:r>
          </a:p>
        </p:txBody>
      </p:sp>
      <p:sp>
        <p:nvSpPr>
          <p:cNvPr id="28" name="PoljeZBesedilom 27">
            <a:extLst>
              <a:ext uri="{FF2B5EF4-FFF2-40B4-BE49-F238E27FC236}">
                <a16:creationId xmlns:a16="http://schemas.microsoft.com/office/drawing/2014/main" id="{4173FEA6-B460-4DAA-B9F7-A9C3659DD9AB}"/>
              </a:ext>
            </a:extLst>
          </p:cNvPr>
          <p:cNvSpPr txBox="1"/>
          <p:nvPr/>
        </p:nvSpPr>
        <p:spPr>
          <a:xfrm>
            <a:off x="10277137" y="672551"/>
            <a:ext cx="18897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dirty="0">
                <a:ln>
                  <a:noFill/>
                </a:ln>
                <a:solidFill>
                  <a:srgbClr val="B6166A"/>
                </a:solidFill>
                <a:effectLst/>
                <a:uLnTx/>
                <a:uFillTx/>
                <a:latin typeface="Gill Sans MT" panose="020B0502020104020203"/>
                <a:ea typeface="+mn-ea"/>
                <a:cs typeface="+mn-cs"/>
              </a:rPr>
              <a:t>Znanje in veščine</a:t>
            </a:r>
          </a:p>
        </p:txBody>
      </p:sp>
      <p:sp>
        <p:nvSpPr>
          <p:cNvPr id="29" name="PoljeZBesedilom 28">
            <a:extLst>
              <a:ext uri="{FF2B5EF4-FFF2-40B4-BE49-F238E27FC236}">
                <a16:creationId xmlns:a16="http://schemas.microsoft.com/office/drawing/2014/main" id="{B16E3E72-A347-476A-896B-1DAA44F051D6}"/>
              </a:ext>
            </a:extLst>
          </p:cNvPr>
          <p:cNvSpPr txBox="1"/>
          <p:nvPr/>
        </p:nvSpPr>
        <p:spPr>
          <a:xfrm>
            <a:off x="10299067" y="993683"/>
            <a:ext cx="137587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dirty="0">
                <a:ln>
                  <a:noFill/>
                </a:ln>
                <a:solidFill>
                  <a:srgbClr val="B6166A"/>
                </a:solidFill>
                <a:effectLst/>
                <a:uLnTx/>
                <a:uFillTx/>
                <a:latin typeface="Gill Sans MT" panose="020B0502020104020203"/>
                <a:ea typeface="+mn-ea"/>
                <a:cs typeface="+mn-cs"/>
              </a:rPr>
              <a:t>New </a:t>
            </a:r>
            <a:r>
              <a:rPr kumimoji="0" lang="sl-SI" sz="1200" b="0" i="0" u="none" strike="noStrike" kern="1200" cap="none" spc="0" normalizeH="0" baseline="0" noProof="0" dirty="0" err="1">
                <a:ln>
                  <a:noFill/>
                </a:ln>
                <a:solidFill>
                  <a:srgbClr val="B6166A"/>
                </a:solidFill>
                <a:effectLst/>
                <a:uLnTx/>
                <a:uFillTx/>
                <a:latin typeface="Gill Sans MT" panose="020B0502020104020203"/>
                <a:ea typeface="+mn-ea"/>
                <a:cs typeface="+mn-cs"/>
              </a:rPr>
              <a:t>mind-sets</a:t>
            </a:r>
            <a:r>
              <a:rPr kumimoji="0" lang="sl-SI" sz="1200" b="0" i="0" u="none" strike="noStrike" kern="1200" cap="none" spc="0" normalizeH="0" baseline="0" noProof="0" dirty="0">
                <a:ln>
                  <a:noFill/>
                </a:ln>
                <a:solidFill>
                  <a:srgbClr val="B6166A"/>
                </a:solidFill>
                <a:effectLst/>
                <a:uLnTx/>
                <a:uFillTx/>
                <a:latin typeface="Gill Sans MT" panose="020B0502020104020203"/>
                <a:ea typeface="+mn-ea"/>
                <a:cs typeface="+mn-cs"/>
              </a:rPr>
              <a:t>: 3I</a:t>
            </a:r>
          </a:p>
        </p:txBody>
      </p:sp>
      <p:sp>
        <p:nvSpPr>
          <p:cNvPr id="30" name="PoljeZBesedilom 29">
            <a:extLst>
              <a:ext uri="{FF2B5EF4-FFF2-40B4-BE49-F238E27FC236}">
                <a16:creationId xmlns:a16="http://schemas.microsoft.com/office/drawing/2014/main" id="{944E8E82-BFF0-417F-9E24-E8DFF8A2C73A}"/>
              </a:ext>
            </a:extLst>
          </p:cNvPr>
          <p:cNvSpPr txBox="1"/>
          <p:nvPr/>
        </p:nvSpPr>
        <p:spPr>
          <a:xfrm>
            <a:off x="7985759" y="2715433"/>
            <a:ext cx="24664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1" i="0" u="none" strike="noStrike" kern="1200" cap="none" spc="0" normalizeH="0" baseline="0" noProof="0" dirty="0" err="1">
                <a:ln>
                  <a:noFill/>
                </a:ln>
                <a:solidFill>
                  <a:srgbClr val="B6166A"/>
                </a:solidFill>
                <a:effectLst/>
                <a:uLnTx/>
                <a:uFillTx/>
                <a:latin typeface="Gill Sans MT" panose="020B0502020104020203"/>
                <a:ea typeface="+mn-ea"/>
                <a:cs typeface="+mn-cs"/>
              </a:rPr>
              <a:t>Secondment</a:t>
            </a: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 do 1/3 časa</a:t>
            </a:r>
          </a:p>
        </p:txBody>
      </p:sp>
      <p:sp>
        <p:nvSpPr>
          <p:cNvPr id="31" name="PoljeZBesedilom 30">
            <a:extLst>
              <a:ext uri="{FF2B5EF4-FFF2-40B4-BE49-F238E27FC236}">
                <a16:creationId xmlns:a16="http://schemas.microsoft.com/office/drawing/2014/main" id="{5C3B9A38-5EA9-4112-982C-9E9F5FCAFB17}"/>
              </a:ext>
            </a:extLst>
          </p:cNvPr>
          <p:cNvSpPr txBox="1"/>
          <p:nvPr/>
        </p:nvSpPr>
        <p:spPr>
          <a:xfrm>
            <a:off x="8067924" y="4117774"/>
            <a:ext cx="188976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1" i="0" u="none" strike="noStrike" kern="1200" cap="none" spc="0" normalizeH="0" baseline="0" noProof="0" dirty="0" err="1">
                <a:ln>
                  <a:noFill/>
                </a:ln>
                <a:solidFill>
                  <a:srgbClr val="B6166A"/>
                </a:solidFill>
                <a:effectLst/>
                <a:uLnTx/>
                <a:uFillTx/>
                <a:latin typeface="Gill Sans MT" panose="020B0502020104020203"/>
                <a:ea typeface="+mn-ea"/>
                <a:cs typeface="+mn-cs"/>
              </a:rPr>
              <a:t>Placement</a:t>
            </a:r>
            <a:r>
              <a:rPr kumimoji="0" lang="sl-SI" sz="1400" b="1" i="0" u="none" strike="noStrike" kern="1200" cap="none" spc="0" normalizeH="0" baseline="0" noProof="0" dirty="0">
                <a:ln>
                  <a:noFill/>
                </a:ln>
                <a:solidFill>
                  <a:srgbClr val="B6166A"/>
                </a:solidFill>
                <a:effectLst/>
                <a:uLnTx/>
                <a:uFillTx/>
                <a:latin typeface="Gill Sans MT" panose="020B0502020104020203"/>
                <a:ea typeface="+mn-ea"/>
                <a:cs typeface="+mn-cs"/>
              </a:rPr>
              <a:t> </a:t>
            </a: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v ne-akademskem sektorju do 6 mesecev po zaključku </a:t>
            </a:r>
          </a:p>
        </p:txBody>
      </p:sp>
      <p:sp>
        <p:nvSpPr>
          <p:cNvPr id="35" name="PoljeZBesedilom 34">
            <a:extLst>
              <a:ext uri="{FF2B5EF4-FFF2-40B4-BE49-F238E27FC236}">
                <a16:creationId xmlns:a16="http://schemas.microsoft.com/office/drawing/2014/main" id="{5B91FE44-16E6-4AA0-8379-607E5309D807}"/>
              </a:ext>
            </a:extLst>
          </p:cNvPr>
          <p:cNvSpPr txBox="1"/>
          <p:nvPr/>
        </p:nvSpPr>
        <p:spPr>
          <a:xfrm>
            <a:off x="10387800" y="1313703"/>
            <a:ext cx="137587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dirty="0">
                <a:ln>
                  <a:noFill/>
                </a:ln>
                <a:solidFill>
                  <a:srgbClr val="B6166A"/>
                </a:solidFill>
                <a:effectLst/>
                <a:uLnTx/>
                <a:uFillTx/>
                <a:latin typeface="Gill Sans MT" panose="020B0502020104020203"/>
                <a:ea typeface="+mn-ea"/>
                <a:cs typeface="+mn-cs"/>
              </a:rPr>
              <a:t>Mreženje </a:t>
            </a:r>
            <a:endParaRPr kumimoji="0" lang="sl-SI" sz="1200" b="1" i="0" u="none" strike="noStrike" kern="1200" cap="none" spc="0" normalizeH="0" baseline="0" noProof="0" dirty="0">
              <a:ln>
                <a:noFill/>
              </a:ln>
              <a:solidFill>
                <a:srgbClr val="B6166A"/>
              </a:solidFill>
              <a:effectLst/>
              <a:uLnTx/>
              <a:uFillTx/>
              <a:latin typeface="Gill Sans MT" panose="020B0502020104020203"/>
              <a:ea typeface="+mn-ea"/>
              <a:cs typeface="+mn-cs"/>
            </a:endParaRPr>
          </a:p>
        </p:txBody>
      </p:sp>
      <p:sp>
        <p:nvSpPr>
          <p:cNvPr id="39" name="PoljeZBesedilom 38">
            <a:extLst>
              <a:ext uri="{FF2B5EF4-FFF2-40B4-BE49-F238E27FC236}">
                <a16:creationId xmlns:a16="http://schemas.microsoft.com/office/drawing/2014/main" id="{0AB61E93-84EC-4B89-B344-194E779F50C7}"/>
              </a:ext>
            </a:extLst>
          </p:cNvPr>
          <p:cNvSpPr txBox="1"/>
          <p:nvPr/>
        </p:nvSpPr>
        <p:spPr>
          <a:xfrm>
            <a:off x="2485271" y="6131438"/>
            <a:ext cx="127101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Reintegracija: v TC ali 12 mesecev v EU</a:t>
            </a:r>
          </a:p>
        </p:txBody>
      </p:sp>
      <p:sp>
        <p:nvSpPr>
          <p:cNvPr id="40" name="PoljeZBesedilom 39">
            <a:extLst>
              <a:ext uri="{FF2B5EF4-FFF2-40B4-BE49-F238E27FC236}">
                <a16:creationId xmlns:a16="http://schemas.microsoft.com/office/drawing/2014/main" id="{DDCB6102-C775-431E-A48C-9D08AE7198BB}"/>
              </a:ext>
            </a:extLst>
          </p:cNvPr>
          <p:cNvSpPr txBox="1"/>
          <p:nvPr/>
        </p:nvSpPr>
        <p:spPr>
          <a:xfrm>
            <a:off x="513331" y="6059652"/>
            <a:ext cx="11643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0" i="0" u="none" strike="noStrike" kern="1200" cap="none" spc="0" normalizeH="0" baseline="0" noProof="0" dirty="0" err="1">
                <a:ln>
                  <a:noFill/>
                </a:ln>
                <a:solidFill>
                  <a:srgbClr val="B6166A"/>
                </a:solidFill>
                <a:effectLst/>
                <a:uLnTx/>
                <a:uFillTx/>
                <a:latin typeface="Gill Sans MT" panose="020B0502020104020203"/>
                <a:ea typeface="+mn-ea"/>
                <a:cs typeface="+mn-cs"/>
              </a:rPr>
              <a:t>Mobilnostno</a:t>
            </a: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 pravilo</a:t>
            </a:r>
          </a:p>
        </p:txBody>
      </p:sp>
      <p:sp>
        <p:nvSpPr>
          <p:cNvPr id="41" name="PoljeZBesedilom 40">
            <a:extLst>
              <a:ext uri="{FF2B5EF4-FFF2-40B4-BE49-F238E27FC236}">
                <a16:creationId xmlns:a16="http://schemas.microsoft.com/office/drawing/2014/main" id="{A7818188-0D59-4558-8A02-020E4F9B3556}"/>
              </a:ext>
            </a:extLst>
          </p:cNvPr>
          <p:cNvSpPr txBox="1"/>
          <p:nvPr/>
        </p:nvSpPr>
        <p:spPr>
          <a:xfrm>
            <a:off x="4001676" y="6239160"/>
            <a:ext cx="13321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Katerekoli nacionalnosti</a:t>
            </a:r>
          </a:p>
        </p:txBody>
      </p:sp>
      <p:cxnSp>
        <p:nvCxnSpPr>
          <p:cNvPr id="43" name="Povezovalnik: ukrivljeno 42">
            <a:extLst>
              <a:ext uri="{FF2B5EF4-FFF2-40B4-BE49-F238E27FC236}">
                <a16:creationId xmlns:a16="http://schemas.microsoft.com/office/drawing/2014/main" id="{147A47B5-8D05-4AE2-9617-8495EACF7AED}"/>
              </a:ext>
            </a:extLst>
          </p:cNvPr>
          <p:cNvCxnSpPr>
            <a:stCxn id="18" idx="3"/>
            <a:endCxn id="28" idx="1"/>
          </p:cNvCxnSpPr>
          <p:nvPr/>
        </p:nvCxnSpPr>
        <p:spPr>
          <a:xfrm flipV="1">
            <a:off x="9816405" y="811051"/>
            <a:ext cx="460732" cy="32113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Povezovalnik: ukrivljeno 44">
            <a:extLst>
              <a:ext uri="{FF2B5EF4-FFF2-40B4-BE49-F238E27FC236}">
                <a16:creationId xmlns:a16="http://schemas.microsoft.com/office/drawing/2014/main" id="{BCB076AE-13D7-4700-9464-5372C9CBED73}"/>
              </a:ext>
            </a:extLst>
          </p:cNvPr>
          <p:cNvCxnSpPr>
            <a:stCxn id="18" idx="3"/>
            <a:endCxn id="35" idx="1"/>
          </p:cNvCxnSpPr>
          <p:nvPr/>
        </p:nvCxnSpPr>
        <p:spPr>
          <a:xfrm>
            <a:off x="9816405" y="1132183"/>
            <a:ext cx="571395" cy="32002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Povezovalnik: ukrivljeno 46">
            <a:extLst>
              <a:ext uri="{FF2B5EF4-FFF2-40B4-BE49-F238E27FC236}">
                <a16:creationId xmlns:a16="http://schemas.microsoft.com/office/drawing/2014/main" id="{ABA7BAE8-EE21-43F5-BD51-F5A0BE4572AA}"/>
              </a:ext>
            </a:extLst>
          </p:cNvPr>
          <p:cNvCxnSpPr>
            <a:stCxn id="18" idx="3"/>
            <a:endCxn id="29" idx="1"/>
          </p:cNvCxnSpPr>
          <p:nvPr/>
        </p:nvCxnSpPr>
        <p:spPr>
          <a:xfrm>
            <a:off x="9816405" y="1132183"/>
            <a:ext cx="482662" cy="127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Povezovalnik: ukrivljeno 48">
            <a:extLst>
              <a:ext uri="{FF2B5EF4-FFF2-40B4-BE49-F238E27FC236}">
                <a16:creationId xmlns:a16="http://schemas.microsoft.com/office/drawing/2014/main" id="{37109E60-FCD8-4345-A5A1-F68C7D0F5AEC}"/>
              </a:ext>
            </a:extLst>
          </p:cNvPr>
          <p:cNvCxnSpPr>
            <a:stCxn id="5" idx="6"/>
            <a:endCxn id="27" idx="1"/>
          </p:cNvCxnSpPr>
          <p:nvPr/>
        </p:nvCxnSpPr>
        <p:spPr>
          <a:xfrm flipV="1">
            <a:off x="9943604" y="3205809"/>
            <a:ext cx="315603" cy="38179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Povezovalnik: ukrivljeno 50">
            <a:extLst>
              <a:ext uri="{FF2B5EF4-FFF2-40B4-BE49-F238E27FC236}">
                <a16:creationId xmlns:a16="http://schemas.microsoft.com/office/drawing/2014/main" id="{6CCED48D-A9E6-4C70-A8DE-222E301508C6}"/>
              </a:ext>
            </a:extLst>
          </p:cNvPr>
          <p:cNvCxnSpPr>
            <a:cxnSpLocks/>
            <a:stCxn id="5" idx="6"/>
            <a:endCxn id="25" idx="1"/>
          </p:cNvCxnSpPr>
          <p:nvPr/>
        </p:nvCxnSpPr>
        <p:spPr>
          <a:xfrm>
            <a:off x="9943604" y="3587602"/>
            <a:ext cx="333533" cy="49688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Povezovalnik: ukrivljeno 80">
            <a:extLst>
              <a:ext uri="{FF2B5EF4-FFF2-40B4-BE49-F238E27FC236}">
                <a16:creationId xmlns:a16="http://schemas.microsoft.com/office/drawing/2014/main" id="{0893BABB-45C0-4676-9F6D-ED0303927525}"/>
              </a:ext>
            </a:extLst>
          </p:cNvPr>
          <p:cNvCxnSpPr>
            <a:stCxn id="3" idx="0"/>
            <a:endCxn id="4" idx="4"/>
          </p:cNvCxnSpPr>
          <p:nvPr/>
        </p:nvCxnSpPr>
        <p:spPr>
          <a:xfrm rot="16200000" flipV="1">
            <a:off x="4700457" y="2642568"/>
            <a:ext cx="814681" cy="136056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Povezovalnik: ukrivljeno 82">
            <a:extLst>
              <a:ext uri="{FF2B5EF4-FFF2-40B4-BE49-F238E27FC236}">
                <a16:creationId xmlns:a16="http://schemas.microsoft.com/office/drawing/2014/main" id="{D11B5935-C595-4628-9349-C11B729EA230}"/>
              </a:ext>
            </a:extLst>
          </p:cNvPr>
          <p:cNvCxnSpPr>
            <a:stCxn id="3" idx="0"/>
            <a:endCxn id="6" idx="4"/>
          </p:cNvCxnSpPr>
          <p:nvPr/>
        </p:nvCxnSpPr>
        <p:spPr>
          <a:xfrm rot="5400000" flipH="1" flipV="1">
            <a:off x="6007139" y="2696451"/>
            <a:ext cx="814681" cy="125280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Povezovalnik: ukrivljeno 84">
            <a:extLst>
              <a:ext uri="{FF2B5EF4-FFF2-40B4-BE49-F238E27FC236}">
                <a16:creationId xmlns:a16="http://schemas.microsoft.com/office/drawing/2014/main" id="{2018F2AC-5B0A-4F18-8149-55210856B132}"/>
              </a:ext>
            </a:extLst>
          </p:cNvPr>
          <p:cNvCxnSpPr>
            <a:stCxn id="3" idx="3"/>
            <a:endCxn id="5" idx="2"/>
          </p:cNvCxnSpPr>
          <p:nvPr/>
        </p:nvCxnSpPr>
        <p:spPr>
          <a:xfrm flipV="1">
            <a:off x="6899836" y="3587602"/>
            <a:ext cx="1154008" cy="49006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Povezovalnik: ukrivljeno 88">
            <a:extLst>
              <a:ext uri="{FF2B5EF4-FFF2-40B4-BE49-F238E27FC236}">
                <a16:creationId xmlns:a16="http://schemas.microsoft.com/office/drawing/2014/main" id="{BB19E74E-F79E-490C-B9E5-927B585AD562}"/>
              </a:ext>
            </a:extLst>
          </p:cNvPr>
          <p:cNvCxnSpPr>
            <a:stCxn id="3" idx="2"/>
            <a:endCxn id="10" idx="0"/>
          </p:cNvCxnSpPr>
          <p:nvPr/>
        </p:nvCxnSpPr>
        <p:spPr>
          <a:xfrm rot="5400000">
            <a:off x="5416480" y="4796734"/>
            <a:ext cx="743198" cy="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Povezovalnik: ukrivljeno 90">
            <a:extLst>
              <a:ext uri="{FF2B5EF4-FFF2-40B4-BE49-F238E27FC236}">
                <a16:creationId xmlns:a16="http://schemas.microsoft.com/office/drawing/2014/main" id="{E8FA48F9-FF8E-4774-ADE5-0909120FB2D5}"/>
              </a:ext>
            </a:extLst>
          </p:cNvPr>
          <p:cNvCxnSpPr>
            <a:stCxn id="3" idx="1"/>
            <a:endCxn id="9" idx="6"/>
          </p:cNvCxnSpPr>
          <p:nvPr/>
        </p:nvCxnSpPr>
        <p:spPr>
          <a:xfrm rot="10800000">
            <a:off x="3196719" y="2735095"/>
            <a:ext cx="1479603" cy="134256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06" name="Elipsa 105">
            <a:extLst>
              <a:ext uri="{FF2B5EF4-FFF2-40B4-BE49-F238E27FC236}">
                <a16:creationId xmlns:a16="http://schemas.microsoft.com/office/drawing/2014/main" id="{055F83D4-E7F9-4A93-9B82-3BA39E8CD694}"/>
              </a:ext>
            </a:extLst>
          </p:cNvPr>
          <p:cNvSpPr/>
          <p:nvPr/>
        </p:nvSpPr>
        <p:spPr>
          <a:xfrm>
            <a:off x="1714834" y="3777574"/>
            <a:ext cx="2502114" cy="601718"/>
          </a:xfrm>
          <a:prstGeom prst="ellipse">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B6166A"/>
                </a:solidFill>
                <a:effectLst>
                  <a:outerShdw blurRad="38100" dist="38100" dir="2700000" algn="tl">
                    <a:srgbClr val="000000">
                      <a:alpha val="43137"/>
                    </a:srgbClr>
                  </a:outerShdw>
                </a:effectLst>
                <a:uLnTx/>
                <a:uFillTx/>
                <a:latin typeface="Gill Sans MT" panose="020B0502020104020203"/>
                <a:ea typeface="+mn-ea"/>
                <a:cs typeface="+mn-cs"/>
              </a:rPr>
              <a:t>FINANCIRANJE </a:t>
            </a:r>
          </a:p>
        </p:txBody>
      </p:sp>
      <p:cxnSp>
        <p:nvCxnSpPr>
          <p:cNvPr id="108" name="Povezovalnik: ukrivljeno 107">
            <a:extLst>
              <a:ext uri="{FF2B5EF4-FFF2-40B4-BE49-F238E27FC236}">
                <a16:creationId xmlns:a16="http://schemas.microsoft.com/office/drawing/2014/main" id="{8D10095E-8F5D-41E2-B447-3B20EAF47D6A}"/>
              </a:ext>
            </a:extLst>
          </p:cNvPr>
          <p:cNvCxnSpPr>
            <a:stCxn id="3" idx="1"/>
            <a:endCxn id="106" idx="6"/>
          </p:cNvCxnSpPr>
          <p:nvPr/>
        </p:nvCxnSpPr>
        <p:spPr>
          <a:xfrm rot="10800000" flipV="1">
            <a:off x="4216949" y="4077663"/>
            <a:ext cx="459373" cy="77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63" name="PoljeZBesedilom 162">
            <a:extLst>
              <a:ext uri="{FF2B5EF4-FFF2-40B4-BE49-F238E27FC236}">
                <a16:creationId xmlns:a16="http://schemas.microsoft.com/office/drawing/2014/main" id="{A811BA26-C53C-4815-9206-50E5F7ABD5C8}"/>
              </a:ext>
            </a:extLst>
          </p:cNvPr>
          <p:cNvSpPr txBox="1"/>
          <p:nvPr/>
        </p:nvSpPr>
        <p:spPr>
          <a:xfrm>
            <a:off x="85440" y="3535151"/>
            <a:ext cx="1164338"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Posameznik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100" b="0" i="0" u="none" strike="noStrike" kern="1200" cap="none" spc="0" normalizeH="0" baseline="0" noProof="0" dirty="0">
                <a:ln>
                  <a:noFill/>
                </a:ln>
                <a:solidFill>
                  <a:srgbClr val="B6166A"/>
                </a:solidFill>
                <a:effectLst/>
                <a:uLnTx/>
                <a:uFillTx/>
                <a:latin typeface="Gill Sans MT" panose="020B0502020104020203"/>
                <a:ea typeface="+mn-ea"/>
                <a:cs typeface="+mn-cs"/>
              </a:rPr>
              <a:t>(5.080/ccc + 600 + 660 za družino) </a:t>
            </a:r>
          </a:p>
        </p:txBody>
      </p:sp>
      <p:sp>
        <p:nvSpPr>
          <p:cNvPr id="164" name="PoljeZBesedilom 163">
            <a:extLst>
              <a:ext uri="{FF2B5EF4-FFF2-40B4-BE49-F238E27FC236}">
                <a16:creationId xmlns:a16="http://schemas.microsoft.com/office/drawing/2014/main" id="{19309D9C-0E1E-4A12-83A7-01188C69EC71}"/>
              </a:ext>
            </a:extLst>
          </p:cNvPr>
          <p:cNvSpPr txBox="1"/>
          <p:nvPr/>
        </p:nvSpPr>
        <p:spPr>
          <a:xfrm>
            <a:off x="171132" y="4356300"/>
            <a:ext cx="1164338"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Organizacija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100" b="0" i="0" u="none" strike="noStrike" kern="1200" cap="none" spc="0" normalizeH="0" baseline="0" noProof="0" dirty="0">
                <a:ln>
                  <a:noFill/>
                </a:ln>
                <a:solidFill>
                  <a:srgbClr val="B6166A"/>
                </a:solidFill>
                <a:effectLst/>
                <a:uLnTx/>
                <a:uFillTx/>
                <a:latin typeface="Gill Sans MT" panose="020B0502020104020203"/>
                <a:ea typeface="+mn-ea"/>
                <a:cs typeface="+mn-cs"/>
              </a:rPr>
              <a:t>(1.000 + 650)</a:t>
            </a:r>
            <a:r>
              <a:rPr kumimoji="0" lang="sl-SI" sz="1100" b="0" i="0" u="none" strike="noStrike" kern="1200" cap="none" spc="0" normalizeH="0" baseline="0" noProof="0" dirty="0">
                <a:ln>
                  <a:noFill/>
                </a:ln>
                <a:solidFill>
                  <a:prstClr val="black"/>
                </a:solidFill>
                <a:effectLst/>
                <a:uLnTx/>
                <a:uFillTx/>
                <a:latin typeface="Gill Sans MT" panose="020B0502020104020203"/>
                <a:ea typeface="+mn-ea"/>
                <a:cs typeface="+mn-cs"/>
              </a:rPr>
              <a:t>  </a:t>
            </a:r>
          </a:p>
        </p:txBody>
      </p:sp>
      <p:sp>
        <p:nvSpPr>
          <p:cNvPr id="165" name="PoljeZBesedilom 164">
            <a:extLst>
              <a:ext uri="{FF2B5EF4-FFF2-40B4-BE49-F238E27FC236}">
                <a16:creationId xmlns:a16="http://schemas.microsoft.com/office/drawing/2014/main" id="{775D218A-F62D-4803-BF3C-19D6A1FB210D}"/>
              </a:ext>
            </a:extLst>
          </p:cNvPr>
          <p:cNvSpPr txBox="1"/>
          <p:nvPr/>
        </p:nvSpPr>
        <p:spPr>
          <a:xfrm>
            <a:off x="-67106" y="2067759"/>
            <a:ext cx="91440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Odličnost </a:t>
            </a:r>
          </a:p>
        </p:txBody>
      </p:sp>
      <p:sp>
        <p:nvSpPr>
          <p:cNvPr id="166" name="PoljeZBesedilom 165">
            <a:extLst>
              <a:ext uri="{FF2B5EF4-FFF2-40B4-BE49-F238E27FC236}">
                <a16:creationId xmlns:a16="http://schemas.microsoft.com/office/drawing/2014/main" id="{9D651D86-7EE8-4436-BC99-AA1CCC525535}"/>
              </a:ext>
            </a:extLst>
          </p:cNvPr>
          <p:cNvSpPr txBox="1"/>
          <p:nvPr/>
        </p:nvSpPr>
        <p:spPr>
          <a:xfrm>
            <a:off x="-19622" y="2612421"/>
            <a:ext cx="7037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Učinek </a:t>
            </a:r>
          </a:p>
        </p:txBody>
      </p:sp>
      <p:sp>
        <p:nvSpPr>
          <p:cNvPr id="167" name="PoljeZBesedilom 166">
            <a:extLst>
              <a:ext uri="{FF2B5EF4-FFF2-40B4-BE49-F238E27FC236}">
                <a16:creationId xmlns:a16="http://schemas.microsoft.com/office/drawing/2014/main" id="{B9216738-BA17-4CAC-A452-54DAC2CD1DFB}"/>
              </a:ext>
            </a:extLst>
          </p:cNvPr>
          <p:cNvSpPr txBox="1"/>
          <p:nvPr/>
        </p:nvSpPr>
        <p:spPr>
          <a:xfrm>
            <a:off x="35903" y="3168961"/>
            <a:ext cx="7687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Izvedba  </a:t>
            </a:r>
          </a:p>
        </p:txBody>
      </p:sp>
      <p:cxnSp>
        <p:nvCxnSpPr>
          <p:cNvPr id="169" name="Povezovalnik: ukrivljeno 168">
            <a:extLst>
              <a:ext uri="{FF2B5EF4-FFF2-40B4-BE49-F238E27FC236}">
                <a16:creationId xmlns:a16="http://schemas.microsoft.com/office/drawing/2014/main" id="{4358236D-DE56-4F54-82A8-0F481C27A843}"/>
              </a:ext>
            </a:extLst>
          </p:cNvPr>
          <p:cNvCxnSpPr>
            <a:cxnSpLocks/>
            <a:stCxn id="9" idx="2"/>
            <a:endCxn id="165" idx="3"/>
          </p:cNvCxnSpPr>
          <p:nvPr/>
        </p:nvCxnSpPr>
        <p:spPr>
          <a:xfrm rot="10800000">
            <a:off x="847296" y="2221648"/>
            <a:ext cx="459663" cy="513446"/>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4" name="Povezovalnik: ukrivljeno 173">
            <a:extLst>
              <a:ext uri="{FF2B5EF4-FFF2-40B4-BE49-F238E27FC236}">
                <a16:creationId xmlns:a16="http://schemas.microsoft.com/office/drawing/2014/main" id="{0DBDB990-BDC6-4A58-9D7A-20638DDF13D4}"/>
              </a:ext>
            </a:extLst>
          </p:cNvPr>
          <p:cNvCxnSpPr>
            <a:stCxn id="9" idx="2"/>
            <a:endCxn id="166" idx="3"/>
          </p:cNvCxnSpPr>
          <p:nvPr/>
        </p:nvCxnSpPr>
        <p:spPr>
          <a:xfrm rot="10800000" flipV="1">
            <a:off x="684086" y="2735094"/>
            <a:ext cx="622872" cy="3121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6" name="Povezovalnik: ukrivljeno 175">
            <a:extLst>
              <a:ext uri="{FF2B5EF4-FFF2-40B4-BE49-F238E27FC236}">
                <a16:creationId xmlns:a16="http://schemas.microsoft.com/office/drawing/2014/main" id="{42CF1A3A-A0AE-4EF6-8CF0-CB09E8039FB2}"/>
              </a:ext>
            </a:extLst>
          </p:cNvPr>
          <p:cNvCxnSpPr>
            <a:stCxn id="9" idx="2"/>
            <a:endCxn id="167" idx="3"/>
          </p:cNvCxnSpPr>
          <p:nvPr/>
        </p:nvCxnSpPr>
        <p:spPr>
          <a:xfrm rot="10800000" flipV="1">
            <a:off x="804672" y="2735094"/>
            <a:ext cx="502286" cy="58775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1" name="Povezovalnik: ukrivljeno 180">
            <a:extLst>
              <a:ext uri="{FF2B5EF4-FFF2-40B4-BE49-F238E27FC236}">
                <a16:creationId xmlns:a16="http://schemas.microsoft.com/office/drawing/2014/main" id="{0E752694-0098-4A5B-A33F-03C79BC59ED1}"/>
              </a:ext>
            </a:extLst>
          </p:cNvPr>
          <p:cNvCxnSpPr>
            <a:cxnSpLocks/>
            <a:stCxn id="106" idx="2"/>
            <a:endCxn id="163" idx="3"/>
          </p:cNvCxnSpPr>
          <p:nvPr/>
        </p:nvCxnSpPr>
        <p:spPr>
          <a:xfrm rot="10800000">
            <a:off x="1249778" y="3942955"/>
            <a:ext cx="465056" cy="13547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3" name="Povezovalnik: ukrivljeno 182">
            <a:extLst>
              <a:ext uri="{FF2B5EF4-FFF2-40B4-BE49-F238E27FC236}">
                <a16:creationId xmlns:a16="http://schemas.microsoft.com/office/drawing/2014/main" id="{BB94685F-FF65-4905-83E0-69F8140092BB}"/>
              </a:ext>
            </a:extLst>
          </p:cNvPr>
          <p:cNvCxnSpPr>
            <a:stCxn id="106" idx="2"/>
          </p:cNvCxnSpPr>
          <p:nvPr/>
        </p:nvCxnSpPr>
        <p:spPr>
          <a:xfrm rot="10800000" flipV="1">
            <a:off x="1425910" y="4078432"/>
            <a:ext cx="288925" cy="30085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PoljeZBesedilom 74">
            <a:extLst>
              <a:ext uri="{FF2B5EF4-FFF2-40B4-BE49-F238E27FC236}">
                <a16:creationId xmlns:a16="http://schemas.microsoft.com/office/drawing/2014/main" id="{0DF4955C-8060-4252-A188-7FA6DA87E030}"/>
              </a:ext>
            </a:extLst>
          </p:cNvPr>
          <p:cNvSpPr txBox="1"/>
          <p:nvPr/>
        </p:nvSpPr>
        <p:spPr>
          <a:xfrm>
            <a:off x="10387800" y="1624100"/>
            <a:ext cx="137587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dirty="0" err="1">
                <a:ln>
                  <a:noFill/>
                </a:ln>
                <a:solidFill>
                  <a:srgbClr val="B6166A"/>
                </a:solidFill>
                <a:effectLst/>
                <a:uLnTx/>
                <a:uFillTx/>
                <a:latin typeface="Gill Sans MT" panose="020B0502020104020203"/>
                <a:ea typeface="+mn-ea"/>
                <a:cs typeface="+mn-cs"/>
              </a:rPr>
              <a:t>Charter&amp;Code</a:t>
            </a:r>
            <a:r>
              <a:rPr kumimoji="0" lang="sl-SI" sz="1200" b="0" i="0" u="none" strike="noStrike" kern="1200" cap="none" spc="0" normalizeH="0" baseline="0" noProof="0" dirty="0">
                <a:ln>
                  <a:noFill/>
                </a:ln>
                <a:solidFill>
                  <a:srgbClr val="B6166A"/>
                </a:solidFill>
                <a:effectLst/>
                <a:uLnTx/>
                <a:uFillTx/>
                <a:latin typeface="Gill Sans MT" panose="020B0502020104020203"/>
                <a:ea typeface="+mn-ea"/>
                <a:cs typeface="+mn-cs"/>
              </a:rPr>
              <a:t> </a:t>
            </a:r>
            <a:endParaRPr kumimoji="0" lang="sl-SI" sz="1200" b="1" i="0" u="none" strike="noStrike" kern="1200" cap="none" spc="0" normalizeH="0" baseline="0" noProof="0" dirty="0">
              <a:ln>
                <a:noFill/>
              </a:ln>
              <a:solidFill>
                <a:srgbClr val="B6166A"/>
              </a:solidFill>
              <a:effectLst/>
              <a:uLnTx/>
              <a:uFillTx/>
              <a:latin typeface="Gill Sans MT" panose="020B0502020104020203"/>
              <a:ea typeface="+mn-ea"/>
              <a:cs typeface="+mn-cs"/>
            </a:endParaRPr>
          </a:p>
        </p:txBody>
      </p:sp>
      <p:sp>
        <p:nvSpPr>
          <p:cNvPr id="77" name="PoljeZBesedilom 76">
            <a:extLst>
              <a:ext uri="{FF2B5EF4-FFF2-40B4-BE49-F238E27FC236}">
                <a16:creationId xmlns:a16="http://schemas.microsoft.com/office/drawing/2014/main" id="{C2900B43-2028-44E2-B8E7-FEE9ABF5C922}"/>
              </a:ext>
            </a:extLst>
          </p:cNvPr>
          <p:cNvSpPr txBox="1"/>
          <p:nvPr/>
        </p:nvSpPr>
        <p:spPr>
          <a:xfrm>
            <a:off x="10387800" y="1957591"/>
            <a:ext cx="1375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dirty="0">
                <a:ln>
                  <a:noFill/>
                </a:ln>
                <a:solidFill>
                  <a:srgbClr val="B6166A"/>
                </a:solidFill>
                <a:effectLst/>
                <a:uLnTx/>
                <a:uFillTx/>
                <a:latin typeface="Gill Sans MT" panose="020B0502020104020203"/>
                <a:ea typeface="+mn-ea"/>
                <a:cs typeface="+mn-cs"/>
              </a:rPr>
              <a:t>EU/global konkurenčnost </a:t>
            </a:r>
            <a:endParaRPr kumimoji="0" lang="sl-SI" sz="1200" b="1" i="0" u="none" strike="noStrike" kern="1200" cap="none" spc="0" normalizeH="0" baseline="0" noProof="0" dirty="0">
              <a:ln>
                <a:noFill/>
              </a:ln>
              <a:solidFill>
                <a:srgbClr val="B6166A"/>
              </a:solidFill>
              <a:effectLst/>
              <a:uLnTx/>
              <a:uFillTx/>
              <a:latin typeface="Gill Sans MT" panose="020B0502020104020203"/>
              <a:ea typeface="+mn-ea"/>
              <a:cs typeface="+mn-cs"/>
            </a:endParaRPr>
          </a:p>
        </p:txBody>
      </p:sp>
      <p:cxnSp>
        <p:nvCxnSpPr>
          <p:cNvPr id="46" name="Povezovalnik: ukrivljeno 45">
            <a:extLst>
              <a:ext uri="{FF2B5EF4-FFF2-40B4-BE49-F238E27FC236}">
                <a16:creationId xmlns:a16="http://schemas.microsoft.com/office/drawing/2014/main" id="{CDDB8F5B-B70D-4805-9891-73A78272E987}"/>
              </a:ext>
            </a:extLst>
          </p:cNvPr>
          <p:cNvCxnSpPr>
            <a:stCxn id="18" idx="3"/>
            <a:endCxn id="77" idx="1"/>
          </p:cNvCxnSpPr>
          <p:nvPr/>
        </p:nvCxnSpPr>
        <p:spPr>
          <a:xfrm>
            <a:off x="9816405" y="1132183"/>
            <a:ext cx="571395" cy="105624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Povezovalnik: ukrivljeno 49">
            <a:extLst>
              <a:ext uri="{FF2B5EF4-FFF2-40B4-BE49-F238E27FC236}">
                <a16:creationId xmlns:a16="http://schemas.microsoft.com/office/drawing/2014/main" id="{194CC1A5-D531-43D1-83C4-66A38C979BA0}"/>
              </a:ext>
            </a:extLst>
          </p:cNvPr>
          <p:cNvCxnSpPr>
            <a:stCxn id="18" idx="3"/>
            <a:endCxn id="75" idx="1"/>
          </p:cNvCxnSpPr>
          <p:nvPr/>
        </p:nvCxnSpPr>
        <p:spPr>
          <a:xfrm>
            <a:off x="9816405" y="1132183"/>
            <a:ext cx="571395" cy="63041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Povezovalnik: ukrivljeno 63">
            <a:extLst>
              <a:ext uri="{FF2B5EF4-FFF2-40B4-BE49-F238E27FC236}">
                <a16:creationId xmlns:a16="http://schemas.microsoft.com/office/drawing/2014/main" id="{7693DD11-0FF3-4D22-8C03-FD8F87B79450}"/>
              </a:ext>
            </a:extLst>
          </p:cNvPr>
          <p:cNvCxnSpPr>
            <a:stCxn id="5" idx="0"/>
          </p:cNvCxnSpPr>
          <p:nvPr/>
        </p:nvCxnSpPr>
        <p:spPr>
          <a:xfrm rot="16200000" flipV="1">
            <a:off x="8839212" y="3127231"/>
            <a:ext cx="315976" cy="304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Povezovalnik: ukrivljeno 66">
            <a:extLst>
              <a:ext uri="{FF2B5EF4-FFF2-40B4-BE49-F238E27FC236}">
                <a16:creationId xmlns:a16="http://schemas.microsoft.com/office/drawing/2014/main" id="{435D3CC0-ADBE-41E9-9385-D5C73AEBC0D1}"/>
              </a:ext>
            </a:extLst>
          </p:cNvPr>
          <p:cNvCxnSpPr>
            <a:stCxn id="5" idx="4"/>
            <a:endCxn id="31" idx="0"/>
          </p:cNvCxnSpPr>
          <p:nvPr/>
        </p:nvCxnSpPr>
        <p:spPr>
          <a:xfrm rot="16200000" flipH="1">
            <a:off x="8891108" y="3996077"/>
            <a:ext cx="229313" cy="1408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Povezovalnik: ukrivljeno 106">
            <a:extLst>
              <a:ext uri="{FF2B5EF4-FFF2-40B4-BE49-F238E27FC236}">
                <a16:creationId xmlns:a16="http://schemas.microsoft.com/office/drawing/2014/main" id="{C3F3910D-58CE-456A-982D-8937FFB87B40}"/>
              </a:ext>
            </a:extLst>
          </p:cNvPr>
          <p:cNvCxnSpPr>
            <a:cxnSpLocks/>
            <a:stCxn id="10" idx="6"/>
          </p:cNvCxnSpPr>
          <p:nvPr/>
        </p:nvCxnSpPr>
        <p:spPr>
          <a:xfrm flipV="1">
            <a:off x="6732958" y="5464206"/>
            <a:ext cx="567313" cy="498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Povezovalnik: ukrivljeno 116">
            <a:extLst>
              <a:ext uri="{FF2B5EF4-FFF2-40B4-BE49-F238E27FC236}">
                <a16:creationId xmlns:a16="http://schemas.microsoft.com/office/drawing/2014/main" id="{68F10AEF-BB65-4BE7-A37B-5139B9C84C16}"/>
              </a:ext>
            </a:extLst>
          </p:cNvPr>
          <p:cNvCxnSpPr>
            <a:cxnSpLocks/>
            <a:stCxn id="10" idx="2"/>
          </p:cNvCxnSpPr>
          <p:nvPr/>
        </p:nvCxnSpPr>
        <p:spPr>
          <a:xfrm rot="10800000" flipV="1">
            <a:off x="4127836" y="5469191"/>
            <a:ext cx="715363" cy="491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35" name="PoljeZBesedilom 134">
            <a:extLst>
              <a:ext uri="{FF2B5EF4-FFF2-40B4-BE49-F238E27FC236}">
                <a16:creationId xmlns:a16="http://schemas.microsoft.com/office/drawing/2014/main" id="{137A5CD6-6334-4C85-A0B0-1BEBFCA139EC}"/>
              </a:ext>
            </a:extLst>
          </p:cNvPr>
          <p:cNvSpPr txBox="1"/>
          <p:nvPr/>
        </p:nvSpPr>
        <p:spPr>
          <a:xfrm>
            <a:off x="9784581" y="5021554"/>
            <a:ext cx="125645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1" i="0" u="none" strike="noStrike" kern="1200" cap="none" spc="0" normalizeH="0" baseline="0" noProof="0" dirty="0">
                <a:ln>
                  <a:noFill/>
                </a:ln>
                <a:solidFill>
                  <a:srgbClr val="B6166A"/>
                </a:solidFill>
                <a:effectLst/>
                <a:uLnTx/>
                <a:uFillTx/>
                <a:latin typeface="Gill Sans MT" panose="020B0502020104020203"/>
                <a:ea typeface="+mn-ea"/>
                <a:cs typeface="+mn-cs"/>
              </a:rPr>
              <a:t>Prijavitelj</a:t>
            </a: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 akademska ali ne-akademska organizacija  </a:t>
            </a:r>
          </a:p>
        </p:txBody>
      </p:sp>
      <p:sp>
        <p:nvSpPr>
          <p:cNvPr id="136" name="PoljeZBesedilom 135">
            <a:extLst>
              <a:ext uri="{FF2B5EF4-FFF2-40B4-BE49-F238E27FC236}">
                <a16:creationId xmlns:a16="http://schemas.microsoft.com/office/drawing/2014/main" id="{CCB73347-A785-47ED-A80E-F7FFD9A17D6A}"/>
              </a:ext>
            </a:extLst>
          </p:cNvPr>
          <p:cNvSpPr txBox="1"/>
          <p:nvPr/>
        </p:nvSpPr>
        <p:spPr>
          <a:xfrm>
            <a:off x="8391592" y="5987427"/>
            <a:ext cx="125645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1" i="0" u="none" strike="noStrike" kern="1200" cap="none" spc="0" normalizeH="0" baseline="0" noProof="0" dirty="0">
                <a:ln>
                  <a:noFill/>
                </a:ln>
                <a:solidFill>
                  <a:srgbClr val="B6166A"/>
                </a:solidFill>
                <a:effectLst/>
                <a:uLnTx/>
                <a:uFillTx/>
                <a:latin typeface="Gill Sans MT" panose="020B0502020104020203"/>
                <a:ea typeface="+mn-ea"/>
                <a:cs typeface="+mn-cs"/>
              </a:rPr>
              <a:t>Gostujoča institucija</a:t>
            </a: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 članica EU ali pridružena HE</a:t>
            </a:r>
          </a:p>
        </p:txBody>
      </p:sp>
      <p:sp>
        <p:nvSpPr>
          <p:cNvPr id="137" name="PoljeZBesedilom 136">
            <a:extLst>
              <a:ext uri="{FF2B5EF4-FFF2-40B4-BE49-F238E27FC236}">
                <a16:creationId xmlns:a16="http://schemas.microsoft.com/office/drawing/2014/main" id="{396B1109-DCB4-4BB7-9F1D-1765192B2453}"/>
              </a:ext>
            </a:extLst>
          </p:cNvPr>
          <p:cNvSpPr txBox="1"/>
          <p:nvPr/>
        </p:nvSpPr>
        <p:spPr>
          <a:xfrm>
            <a:off x="6882730" y="6031661"/>
            <a:ext cx="1256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1" i="0" u="none" strike="noStrike" kern="1200" cap="none" spc="0" normalizeH="0" baseline="0" noProof="0" dirty="0">
                <a:ln>
                  <a:noFill/>
                </a:ln>
                <a:solidFill>
                  <a:srgbClr val="B6166A"/>
                </a:solidFill>
                <a:effectLst/>
                <a:uLnTx/>
                <a:uFillTx/>
                <a:latin typeface="Gill Sans MT" panose="020B0502020104020203"/>
                <a:ea typeface="+mn-ea"/>
                <a:cs typeface="+mn-cs"/>
              </a:rPr>
              <a:t>Zaposlitev</a:t>
            </a: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 in </a:t>
            </a:r>
            <a:r>
              <a:rPr kumimoji="0" lang="sl-SI" sz="1400" b="0" i="0" u="none" strike="noStrike" kern="1200" cap="none" spc="0" normalizeH="0" baseline="0" noProof="0" dirty="0" err="1">
                <a:ln>
                  <a:noFill/>
                </a:ln>
                <a:solidFill>
                  <a:srgbClr val="B6166A"/>
                </a:solidFill>
                <a:effectLst/>
                <a:uLnTx/>
                <a:uFillTx/>
                <a:latin typeface="Gill Sans MT" panose="020B0502020104020203"/>
                <a:ea typeface="+mn-ea"/>
                <a:cs typeface="+mn-cs"/>
              </a:rPr>
              <a:t>mentoriranje</a:t>
            </a: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 </a:t>
            </a:r>
          </a:p>
        </p:txBody>
      </p:sp>
      <p:sp>
        <p:nvSpPr>
          <p:cNvPr id="138" name="PoljeZBesedilom 137">
            <a:extLst>
              <a:ext uri="{FF2B5EF4-FFF2-40B4-BE49-F238E27FC236}">
                <a16:creationId xmlns:a16="http://schemas.microsoft.com/office/drawing/2014/main" id="{5414C132-2FE6-4733-96CF-C140DCAD8654}"/>
              </a:ext>
            </a:extLst>
          </p:cNvPr>
          <p:cNvSpPr txBox="1"/>
          <p:nvPr/>
        </p:nvSpPr>
        <p:spPr>
          <a:xfrm>
            <a:off x="8022855" y="2058777"/>
            <a:ext cx="19939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1" i="0" u="none" strike="noStrike" kern="1200" cap="none" spc="0" normalizeH="0" baseline="0" noProof="0" dirty="0">
                <a:ln>
                  <a:noFill/>
                </a:ln>
                <a:solidFill>
                  <a:srgbClr val="B6166A"/>
                </a:solidFill>
                <a:effectLst/>
                <a:uLnTx/>
                <a:uFillTx/>
                <a:latin typeface="Gill Sans MT" panose="020B0502020104020203"/>
                <a:ea typeface="+mn-ea"/>
                <a:cs typeface="+mn-cs"/>
              </a:rPr>
              <a:t>Reintegracija </a:t>
            </a: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v EU</a:t>
            </a:r>
          </a:p>
        </p:txBody>
      </p:sp>
      <p:cxnSp>
        <p:nvCxnSpPr>
          <p:cNvPr id="126" name="Povezovalnik: ukrivljeno 125">
            <a:extLst>
              <a:ext uri="{FF2B5EF4-FFF2-40B4-BE49-F238E27FC236}">
                <a16:creationId xmlns:a16="http://schemas.microsoft.com/office/drawing/2014/main" id="{872289D6-BFA4-4D34-B1C5-E36924A870FE}"/>
              </a:ext>
            </a:extLst>
          </p:cNvPr>
          <p:cNvCxnSpPr>
            <a:cxnSpLocks/>
          </p:cNvCxnSpPr>
          <p:nvPr/>
        </p:nvCxnSpPr>
        <p:spPr>
          <a:xfrm rot="5400000" flipH="1" flipV="1">
            <a:off x="7481305" y="1772242"/>
            <a:ext cx="101126" cy="98197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41" name="PoljeZBesedilom 140">
            <a:extLst>
              <a:ext uri="{FF2B5EF4-FFF2-40B4-BE49-F238E27FC236}">
                <a16:creationId xmlns:a16="http://schemas.microsoft.com/office/drawing/2014/main" id="{D031942E-AE28-47A3-84C5-3E5B11164158}"/>
              </a:ext>
            </a:extLst>
          </p:cNvPr>
          <p:cNvSpPr txBox="1"/>
          <p:nvPr/>
        </p:nvSpPr>
        <p:spPr>
          <a:xfrm>
            <a:off x="2421988" y="4498334"/>
            <a:ext cx="13321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Podoktorski raziskovalec</a:t>
            </a:r>
          </a:p>
        </p:txBody>
      </p:sp>
      <p:sp>
        <p:nvSpPr>
          <p:cNvPr id="142" name="PoljeZBesedilom 141">
            <a:extLst>
              <a:ext uri="{FF2B5EF4-FFF2-40B4-BE49-F238E27FC236}">
                <a16:creationId xmlns:a16="http://schemas.microsoft.com/office/drawing/2014/main" id="{8E271E93-F3C0-46D8-A702-06C7913120B1}"/>
              </a:ext>
            </a:extLst>
          </p:cNvPr>
          <p:cNvSpPr txBox="1"/>
          <p:nvPr/>
        </p:nvSpPr>
        <p:spPr>
          <a:xfrm>
            <a:off x="501641" y="5045850"/>
            <a:ext cx="13321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400" b="0" i="0" u="none" strike="noStrike" kern="1200" cap="none" spc="0" normalizeH="0" baseline="0" noProof="0" dirty="0">
                <a:ln>
                  <a:noFill/>
                </a:ln>
                <a:solidFill>
                  <a:srgbClr val="B6166A"/>
                </a:solidFill>
                <a:effectLst/>
                <a:uLnTx/>
                <a:uFillTx/>
                <a:latin typeface="Gill Sans MT" panose="020B0502020104020203"/>
                <a:ea typeface="+mn-ea"/>
                <a:cs typeface="+mn-cs"/>
              </a:rPr>
              <a:t>Max 8 let raziskovalnih izkušenj + izjeme </a:t>
            </a:r>
          </a:p>
        </p:txBody>
      </p:sp>
      <p:sp>
        <p:nvSpPr>
          <p:cNvPr id="151" name="Diagram poteka: povezovalnik 150">
            <a:extLst>
              <a:ext uri="{FF2B5EF4-FFF2-40B4-BE49-F238E27FC236}">
                <a16:creationId xmlns:a16="http://schemas.microsoft.com/office/drawing/2014/main" id="{ECC84601-3B8A-4B7F-99EC-5B3DE770C9E4}"/>
              </a:ext>
            </a:extLst>
          </p:cNvPr>
          <p:cNvSpPr/>
          <p:nvPr/>
        </p:nvSpPr>
        <p:spPr>
          <a:xfrm>
            <a:off x="2147931" y="5282054"/>
            <a:ext cx="1889760" cy="481701"/>
          </a:xfrm>
          <a:prstGeom prst="flowChartConnector">
            <a:avLst/>
          </a:prstGeom>
          <a:gradFill flip="none" rotWithShape="1">
            <a:gsLst>
              <a:gs pos="0">
                <a:srgbClr val="FFCC99">
                  <a:shade val="30000"/>
                  <a:satMod val="115000"/>
                </a:srgbClr>
              </a:gs>
              <a:gs pos="50000">
                <a:srgbClr val="FFCC99">
                  <a:shade val="67500"/>
                  <a:satMod val="115000"/>
                </a:srgbClr>
              </a:gs>
              <a:gs pos="100000">
                <a:srgbClr val="FFCC99">
                  <a:shade val="100000"/>
                  <a:satMod val="115000"/>
                </a:srgb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ill Sans MT" panose="020B0502020104020203"/>
                <a:ea typeface="+mn-ea"/>
                <a:cs typeface="+mn-cs"/>
              </a:rPr>
              <a:t>Raziskovalec </a:t>
            </a:r>
          </a:p>
        </p:txBody>
      </p:sp>
      <p:sp>
        <p:nvSpPr>
          <p:cNvPr id="162" name="Diagram poteka: povezovalnik 161">
            <a:extLst>
              <a:ext uri="{FF2B5EF4-FFF2-40B4-BE49-F238E27FC236}">
                <a16:creationId xmlns:a16="http://schemas.microsoft.com/office/drawing/2014/main" id="{B595C0C9-4BC6-482F-8A85-54C3F49152F2}"/>
              </a:ext>
            </a:extLst>
          </p:cNvPr>
          <p:cNvSpPr/>
          <p:nvPr/>
        </p:nvSpPr>
        <p:spPr>
          <a:xfrm>
            <a:off x="7409282" y="5122213"/>
            <a:ext cx="1950586" cy="723492"/>
          </a:xfrm>
          <a:prstGeom prst="flowChartConnector">
            <a:avLst/>
          </a:prstGeom>
          <a:gradFill flip="none" rotWithShape="1">
            <a:gsLst>
              <a:gs pos="0">
                <a:srgbClr val="FFCC99">
                  <a:shade val="30000"/>
                  <a:satMod val="115000"/>
                </a:srgbClr>
              </a:gs>
              <a:gs pos="50000">
                <a:srgbClr val="FFCC99">
                  <a:shade val="67500"/>
                  <a:satMod val="115000"/>
                </a:srgbClr>
              </a:gs>
              <a:gs pos="100000">
                <a:srgbClr val="FFCC99">
                  <a:shade val="100000"/>
                  <a:satMod val="115000"/>
                </a:srgb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ill Sans MT" panose="020B0502020104020203"/>
                <a:ea typeface="+mn-ea"/>
                <a:cs typeface="+mn-cs"/>
              </a:rPr>
              <a:t>Raziskovalna organizacija </a:t>
            </a:r>
          </a:p>
        </p:txBody>
      </p:sp>
      <p:cxnSp>
        <p:nvCxnSpPr>
          <p:cNvPr id="153" name="Povezovalnik: ukrivljeno 152">
            <a:extLst>
              <a:ext uri="{FF2B5EF4-FFF2-40B4-BE49-F238E27FC236}">
                <a16:creationId xmlns:a16="http://schemas.microsoft.com/office/drawing/2014/main" id="{2B4387D5-931A-49BE-846E-ABA7E93AB7C2}"/>
              </a:ext>
            </a:extLst>
          </p:cNvPr>
          <p:cNvCxnSpPr>
            <a:stCxn id="162" idx="6"/>
            <a:endCxn id="135" idx="1"/>
          </p:cNvCxnSpPr>
          <p:nvPr/>
        </p:nvCxnSpPr>
        <p:spPr>
          <a:xfrm>
            <a:off x="9359868" y="5483959"/>
            <a:ext cx="424713" cy="1464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Povezovalnik: ukrivljeno 154">
            <a:extLst>
              <a:ext uri="{FF2B5EF4-FFF2-40B4-BE49-F238E27FC236}">
                <a16:creationId xmlns:a16="http://schemas.microsoft.com/office/drawing/2014/main" id="{57CD88A7-9B4C-419D-829D-F18329436C76}"/>
              </a:ext>
            </a:extLst>
          </p:cNvPr>
          <p:cNvCxnSpPr>
            <a:stCxn id="162" idx="4"/>
            <a:endCxn id="136" idx="0"/>
          </p:cNvCxnSpPr>
          <p:nvPr/>
        </p:nvCxnSpPr>
        <p:spPr>
          <a:xfrm rot="16200000" flipH="1">
            <a:off x="8631337" y="5598943"/>
            <a:ext cx="141722" cy="63524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7" name="Povezovalnik: ukrivljeno 156">
            <a:extLst>
              <a:ext uri="{FF2B5EF4-FFF2-40B4-BE49-F238E27FC236}">
                <a16:creationId xmlns:a16="http://schemas.microsoft.com/office/drawing/2014/main" id="{A14B3BEE-68A8-4ABA-97D8-63568A1E2C20}"/>
              </a:ext>
            </a:extLst>
          </p:cNvPr>
          <p:cNvCxnSpPr>
            <a:stCxn id="162" idx="4"/>
            <a:endCxn id="137" idx="0"/>
          </p:cNvCxnSpPr>
          <p:nvPr/>
        </p:nvCxnSpPr>
        <p:spPr>
          <a:xfrm rot="5400000">
            <a:off x="7854789" y="5501875"/>
            <a:ext cx="185956" cy="87361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9" name="Povezovalnik: ukrivljeno 158">
            <a:extLst>
              <a:ext uri="{FF2B5EF4-FFF2-40B4-BE49-F238E27FC236}">
                <a16:creationId xmlns:a16="http://schemas.microsoft.com/office/drawing/2014/main" id="{EE75B426-29CE-4FF1-9DCC-8FFB69AC962E}"/>
              </a:ext>
            </a:extLst>
          </p:cNvPr>
          <p:cNvCxnSpPr>
            <a:stCxn id="151" idx="0"/>
            <a:endCxn id="141" idx="2"/>
          </p:cNvCxnSpPr>
          <p:nvPr/>
        </p:nvCxnSpPr>
        <p:spPr>
          <a:xfrm rot="16200000" flipV="1">
            <a:off x="2960194" y="5149436"/>
            <a:ext cx="260500" cy="473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8" name="Povezovalnik: ukrivljeno 167">
            <a:extLst>
              <a:ext uri="{FF2B5EF4-FFF2-40B4-BE49-F238E27FC236}">
                <a16:creationId xmlns:a16="http://schemas.microsoft.com/office/drawing/2014/main" id="{E39A1ACF-DC17-4A3F-9775-8699F3D81188}"/>
              </a:ext>
            </a:extLst>
          </p:cNvPr>
          <p:cNvCxnSpPr>
            <a:cxnSpLocks/>
            <a:stCxn id="151" idx="4"/>
            <a:endCxn id="39" idx="0"/>
          </p:cNvCxnSpPr>
          <p:nvPr/>
        </p:nvCxnSpPr>
        <p:spPr>
          <a:xfrm rot="16200000" flipH="1">
            <a:off x="2922954" y="5933612"/>
            <a:ext cx="367683" cy="2796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2" name="Povezovalnik: ukrivljeno 171">
            <a:extLst>
              <a:ext uri="{FF2B5EF4-FFF2-40B4-BE49-F238E27FC236}">
                <a16:creationId xmlns:a16="http://schemas.microsoft.com/office/drawing/2014/main" id="{87E4B47D-64F7-4711-8679-C871620668D5}"/>
              </a:ext>
            </a:extLst>
          </p:cNvPr>
          <p:cNvCxnSpPr>
            <a:stCxn id="151" idx="2"/>
            <a:endCxn id="142" idx="3"/>
          </p:cNvCxnSpPr>
          <p:nvPr/>
        </p:nvCxnSpPr>
        <p:spPr>
          <a:xfrm rot="10800000">
            <a:off x="1833817" y="5522905"/>
            <a:ext cx="314114" cy="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0" name="Povezovalnik: ukrivljeno 179">
            <a:extLst>
              <a:ext uri="{FF2B5EF4-FFF2-40B4-BE49-F238E27FC236}">
                <a16:creationId xmlns:a16="http://schemas.microsoft.com/office/drawing/2014/main" id="{904E9E39-6AD3-4D95-A625-D7F92FFFD88B}"/>
              </a:ext>
            </a:extLst>
          </p:cNvPr>
          <p:cNvCxnSpPr>
            <a:stCxn id="151" idx="4"/>
            <a:endCxn id="41" idx="0"/>
          </p:cNvCxnSpPr>
          <p:nvPr/>
        </p:nvCxnSpPr>
        <p:spPr>
          <a:xfrm rot="16200000" flipH="1">
            <a:off x="3642585" y="5213980"/>
            <a:ext cx="475405" cy="157495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4" name="Povezovalnik: ukrivljeno 183">
            <a:extLst>
              <a:ext uri="{FF2B5EF4-FFF2-40B4-BE49-F238E27FC236}">
                <a16:creationId xmlns:a16="http://schemas.microsoft.com/office/drawing/2014/main" id="{9ADF4398-AA71-47D7-83B6-A24638540C96}"/>
              </a:ext>
            </a:extLst>
          </p:cNvPr>
          <p:cNvCxnSpPr>
            <a:stCxn id="151" idx="4"/>
            <a:endCxn id="40" idx="3"/>
          </p:cNvCxnSpPr>
          <p:nvPr/>
        </p:nvCxnSpPr>
        <p:spPr>
          <a:xfrm rot="5400000">
            <a:off x="2106487" y="5334937"/>
            <a:ext cx="557507" cy="1415143"/>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89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2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3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8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6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6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8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0"/>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107"/>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16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153"/>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135"/>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155"/>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136"/>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157"/>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137"/>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117"/>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151"/>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nodeType="clickEffect">
                                  <p:stCondLst>
                                    <p:cond delay="0"/>
                                  </p:stCondLst>
                                  <p:childTnLst>
                                    <p:set>
                                      <p:cBhvr>
                                        <p:cTn id="190" dur="1" fill="hold">
                                          <p:stCondLst>
                                            <p:cond delay="0"/>
                                          </p:stCondLst>
                                        </p:cTn>
                                        <p:tgtEl>
                                          <p:spTgt spid="159"/>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141"/>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nodeType="clickEffect">
                                  <p:stCondLst>
                                    <p:cond delay="0"/>
                                  </p:stCondLst>
                                  <p:childTnLst>
                                    <p:set>
                                      <p:cBhvr>
                                        <p:cTn id="198" dur="1" fill="hold">
                                          <p:stCondLst>
                                            <p:cond delay="0"/>
                                          </p:stCondLst>
                                        </p:cTn>
                                        <p:tgtEl>
                                          <p:spTgt spid="172"/>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142"/>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nodeType="clickEffect">
                                  <p:stCondLst>
                                    <p:cond delay="0"/>
                                  </p:stCondLst>
                                  <p:childTnLst>
                                    <p:set>
                                      <p:cBhvr>
                                        <p:cTn id="206" dur="1" fill="hold">
                                          <p:stCondLst>
                                            <p:cond delay="0"/>
                                          </p:stCondLst>
                                        </p:cTn>
                                        <p:tgtEl>
                                          <p:spTgt spid="184"/>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40"/>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nodeType="clickEffect">
                                  <p:stCondLst>
                                    <p:cond delay="0"/>
                                  </p:stCondLst>
                                  <p:childTnLst>
                                    <p:set>
                                      <p:cBhvr>
                                        <p:cTn id="214" dur="1" fill="hold">
                                          <p:stCondLst>
                                            <p:cond delay="0"/>
                                          </p:stCondLst>
                                        </p:cTn>
                                        <p:tgtEl>
                                          <p:spTgt spid="168"/>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39"/>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nodeType="clickEffect">
                                  <p:stCondLst>
                                    <p:cond delay="0"/>
                                  </p:stCondLst>
                                  <p:childTnLst>
                                    <p:set>
                                      <p:cBhvr>
                                        <p:cTn id="222" dur="1" fill="hold">
                                          <p:stCondLst>
                                            <p:cond delay="0"/>
                                          </p:stCondLst>
                                        </p:cTn>
                                        <p:tgtEl>
                                          <p:spTgt spid="180"/>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41"/>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nodeType="clickEffect">
                                  <p:stCondLst>
                                    <p:cond delay="0"/>
                                  </p:stCondLst>
                                  <p:childTnLst>
                                    <p:set>
                                      <p:cBhvr>
                                        <p:cTn id="230" dur="1" fill="hold">
                                          <p:stCondLst>
                                            <p:cond delay="0"/>
                                          </p:stCondLst>
                                        </p:cTn>
                                        <p:tgtEl>
                                          <p:spTgt spid="108"/>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grpId="0" nodeType="clickEffect">
                                  <p:stCondLst>
                                    <p:cond delay="0"/>
                                  </p:stCondLst>
                                  <p:childTnLst>
                                    <p:set>
                                      <p:cBhvr>
                                        <p:cTn id="234" dur="1" fill="hold">
                                          <p:stCondLst>
                                            <p:cond delay="0"/>
                                          </p:stCondLst>
                                        </p:cTn>
                                        <p:tgtEl>
                                          <p:spTgt spid="106"/>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nodeType="clickEffect">
                                  <p:stCondLst>
                                    <p:cond delay="0"/>
                                  </p:stCondLst>
                                  <p:childTnLst>
                                    <p:set>
                                      <p:cBhvr>
                                        <p:cTn id="238" dur="1" fill="hold">
                                          <p:stCondLst>
                                            <p:cond delay="0"/>
                                          </p:stCondLst>
                                        </p:cTn>
                                        <p:tgtEl>
                                          <p:spTgt spid="181"/>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presetID="1" presetClass="entr" presetSubtype="0" fill="hold" grpId="0" nodeType="clickEffect">
                                  <p:stCondLst>
                                    <p:cond delay="0"/>
                                  </p:stCondLst>
                                  <p:childTnLst>
                                    <p:set>
                                      <p:cBhvr>
                                        <p:cTn id="242" dur="1" fill="hold">
                                          <p:stCondLst>
                                            <p:cond delay="0"/>
                                          </p:stCondLst>
                                        </p:cTn>
                                        <p:tgtEl>
                                          <p:spTgt spid="163"/>
                                        </p:tgtEl>
                                        <p:attrNameLst>
                                          <p:attrName>style.visibility</p:attrName>
                                        </p:attrNameLst>
                                      </p:cBhvr>
                                      <p:to>
                                        <p:strVal val="visible"/>
                                      </p:to>
                                    </p:set>
                                  </p:childTnLst>
                                </p:cTn>
                              </p:par>
                            </p:childTnLst>
                          </p:cTn>
                        </p:par>
                      </p:childTnLst>
                    </p:cTn>
                  </p:par>
                  <p:par>
                    <p:cTn id="243" fill="hold">
                      <p:stCondLst>
                        <p:cond delay="indefinite"/>
                      </p:stCondLst>
                      <p:childTnLst>
                        <p:par>
                          <p:cTn id="244" fill="hold">
                            <p:stCondLst>
                              <p:cond delay="0"/>
                            </p:stCondLst>
                            <p:childTnLst>
                              <p:par>
                                <p:cTn id="245" presetID="1" presetClass="entr" presetSubtype="0" fill="hold" nodeType="clickEffect">
                                  <p:stCondLst>
                                    <p:cond delay="0"/>
                                  </p:stCondLst>
                                  <p:childTnLst>
                                    <p:set>
                                      <p:cBhvr>
                                        <p:cTn id="246" dur="1" fill="hold">
                                          <p:stCondLst>
                                            <p:cond delay="0"/>
                                          </p:stCondLst>
                                        </p:cTn>
                                        <p:tgtEl>
                                          <p:spTgt spid="183"/>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grpId="0" nodeType="clickEffect">
                                  <p:stCondLst>
                                    <p:cond delay="0"/>
                                  </p:stCondLst>
                                  <p:childTnLst>
                                    <p:set>
                                      <p:cBhvr>
                                        <p:cTn id="250" dur="1" fill="hold">
                                          <p:stCondLst>
                                            <p:cond delay="0"/>
                                          </p:stCondLst>
                                        </p:cTn>
                                        <p:tgtEl>
                                          <p:spTgt spid="164"/>
                                        </p:tgtEl>
                                        <p:attrNameLst>
                                          <p:attrName>style.visibility</p:attrName>
                                        </p:attrNameLst>
                                      </p:cBhvr>
                                      <p:to>
                                        <p:strVal val="visible"/>
                                      </p:to>
                                    </p:set>
                                  </p:childTnLst>
                                </p:cTn>
                              </p:par>
                            </p:childTnLst>
                          </p:cTn>
                        </p:par>
                      </p:childTnLst>
                    </p:cTn>
                  </p:par>
                  <p:par>
                    <p:cTn id="251" fill="hold">
                      <p:stCondLst>
                        <p:cond delay="indefinite"/>
                      </p:stCondLst>
                      <p:childTnLst>
                        <p:par>
                          <p:cTn id="252" fill="hold">
                            <p:stCondLst>
                              <p:cond delay="0"/>
                            </p:stCondLst>
                            <p:childTnLst>
                              <p:par>
                                <p:cTn id="253" presetID="1" presetClass="entr" presetSubtype="0" fill="hold" nodeType="clickEffect">
                                  <p:stCondLst>
                                    <p:cond delay="0"/>
                                  </p:stCondLst>
                                  <p:childTnLst>
                                    <p:set>
                                      <p:cBhvr>
                                        <p:cTn id="254" dur="1" fill="hold">
                                          <p:stCondLst>
                                            <p:cond delay="0"/>
                                          </p:stCondLst>
                                        </p:cTn>
                                        <p:tgtEl>
                                          <p:spTgt spid="91"/>
                                        </p:tgtEl>
                                        <p:attrNameLst>
                                          <p:attrName>style.visibility</p:attrName>
                                        </p:attrNameLst>
                                      </p:cBhvr>
                                      <p:to>
                                        <p:strVal val="visible"/>
                                      </p:to>
                                    </p:set>
                                  </p:childTnLst>
                                </p:cTn>
                              </p:par>
                            </p:childTnLst>
                          </p:cTn>
                        </p:par>
                      </p:childTnLst>
                    </p:cTn>
                  </p:par>
                  <p:par>
                    <p:cTn id="255" fill="hold">
                      <p:stCondLst>
                        <p:cond delay="indefinite"/>
                      </p:stCondLst>
                      <p:childTnLst>
                        <p:par>
                          <p:cTn id="256" fill="hold">
                            <p:stCondLst>
                              <p:cond delay="0"/>
                            </p:stCondLst>
                            <p:childTnLst>
                              <p:par>
                                <p:cTn id="257" presetID="1" presetClass="entr" presetSubtype="0" fill="hold" grpId="0" nodeType="clickEffect">
                                  <p:stCondLst>
                                    <p:cond delay="0"/>
                                  </p:stCondLst>
                                  <p:childTnLst>
                                    <p:set>
                                      <p:cBhvr>
                                        <p:cTn id="258" dur="1" fill="hold">
                                          <p:stCondLst>
                                            <p:cond delay="0"/>
                                          </p:stCondLst>
                                        </p:cTn>
                                        <p:tgtEl>
                                          <p:spTgt spid="9"/>
                                        </p:tgtEl>
                                        <p:attrNameLst>
                                          <p:attrName>style.visibility</p:attrName>
                                        </p:attrNameLst>
                                      </p:cBhvr>
                                      <p:to>
                                        <p:strVal val="visible"/>
                                      </p:to>
                                    </p:set>
                                  </p:childTnLst>
                                </p:cTn>
                              </p:par>
                            </p:childTnLst>
                          </p:cTn>
                        </p:par>
                      </p:childTnLst>
                    </p:cTn>
                  </p:par>
                  <p:par>
                    <p:cTn id="259" fill="hold">
                      <p:stCondLst>
                        <p:cond delay="indefinite"/>
                      </p:stCondLst>
                      <p:childTnLst>
                        <p:par>
                          <p:cTn id="260" fill="hold">
                            <p:stCondLst>
                              <p:cond delay="0"/>
                            </p:stCondLst>
                            <p:childTnLst>
                              <p:par>
                                <p:cTn id="261" presetID="1" presetClass="entr" presetSubtype="0" fill="hold" nodeType="clickEffect">
                                  <p:stCondLst>
                                    <p:cond delay="0"/>
                                  </p:stCondLst>
                                  <p:childTnLst>
                                    <p:set>
                                      <p:cBhvr>
                                        <p:cTn id="262" dur="1" fill="hold">
                                          <p:stCondLst>
                                            <p:cond delay="0"/>
                                          </p:stCondLst>
                                        </p:cTn>
                                        <p:tgtEl>
                                          <p:spTgt spid="169"/>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presetID="1" presetClass="entr" presetSubtype="0" fill="hold" grpId="0" nodeType="clickEffect">
                                  <p:stCondLst>
                                    <p:cond delay="0"/>
                                  </p:stCondLst>
                                  <p:childTnLst>
                                    <p:set>
                                      <p:cBhvr>
                                        <p:cTn id="266" dur="1" fill="hold">
                                          <p:stCondLst>
                                            <p:cond delay="0"/>
                                          </p:stCondLst>
                                        </p:cTn>
                                        <p:tgtEl>
                                          <p:spTgt spid="165"/>
                                        </p:tgtEl>
                                        <p:attrNameLst>
                                          <p:attrName>style.visibility</p:attrName>
                                        </p:attrNameLst>
                                      </p:cBhvr>
                                      <p:to>
                                        <p:strVal val="visible"/>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nodeType="clickEffect">
                                  <p:stCondLst>
                                    <p:cond delay="0"/>
                                  </p:stCondLst>
                                  <p:childTnLst>
                                    <p:set>
                                      <p:cBhvr>
                                        <p:cTn id="270" dur="1" fill="hold">
                                          <p:stCondLst>
                                            <p:cond delay="0"/>
                                          </p:stCondLst>
                                        </p:cTn>
                                        <p:tgtEl>
                                          <p:spTgt spid="174"/>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presetID="1" presetClass="entr" presetSubtype="0" fill="hold" grpId="0" nodeType="clickEffect">
                                  <p:stCondLst>
                                    <p:cond delay="0"/>
                                  </p:stCondLst>
                                  <p:childTnLst>
                                    <p:set>
                                      <p:cBhvr>
                                        <p:cTn id="274" dur="1" fill="hold">
                                          <p:stCondLst>
                                            <p:cond delay="0"/>
                                          </p:stCondLst>
                                        </p:cTn>
                                        <p:tgtEl>
                                          <p:spTgt spid="166"/>
                                        </p:tgtEl>
                                        <p:attrNameLst>
                                          <p:attrName>style.visibility</p:attrName>
                                        </p:attrNameLst>
                                      </p:cBhvr>
                                      <p:to>
                                        <p:strVal val="visible"/>
                                      </p:to>
                                    </p:set>
                                  </p:childTnLst>
                                </p:cTn>
                              </p:par>
                            </p:childTnLst>
                          </p:cTn>
                        </p:par>
                      </p:childTnLst>
                    </p:cTn>
                  </p:par>
                  <p:par>
                    <p:cTn id="275" fill="hold">
                      <p:stCondLst>
                        <p:cond delay="indefinite"/>
                      </p:stCondLst>
                      <p:childTnLst>
                        <p:par>
                          <p:cTn id="276" fill="hold">
                            <p:stCondLst>
                              <p:cond delay="0"/>
                            </p:stCondLst>
                            <p:childTnLst>
                              <p:par>
                                <p:cTn id="277" presetID="1" presetClass="entr" presetSubtype="0" fill="hold" nodeType="clickEffect">
                                  <p:stCondLst>
                                    <p:cond delay="0"/>
                                  </p:stCondLst>
                                  <p:childTnLst>
                                    <p:set>
                                      <p:cBhvr>
                                        <p:cTn id="278" dur="1" fill="hold">
                                          <p:stCondLst>
                                            <p:cond delay="0"/>
                                          </p:stCondLst>
                                        </p:cTn>
                                        <p:tgtEl>
                                          <p:spTgt spid="176"/>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1" presetClass="entr" presetSubtype="0" fill="hold" grpId="0" nodeType="clickEffect">
                                  <p:stCondLst>
                                    <p:cond delay="0"/>
                                  </p:stCondLst>
                                  <p:childTnLst>
                                    <p:set>
                                      <p:cBhvr>
                                        <p:cTn id="282"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1" grpId="0"/>
      <p:bldP spid="12" grpId="0"/>
      <p:bldP spid="17" grpId="0"/>
      <p:bldP spid="18" grpId="0"/>
      <p:bldP spid="25" grpId="0"/>
      <p:bldP spid="27" grpId="0"/>
      <p:bldP spid="28" grpId="0"/>
      <p:bldP spid="29" grpId="0"/>
      <p:bldP spid="30" grpId="0"/>
      <p:bldP spid="31" grpId="0"/>
      <p:bldP spid="35" grpId="0"/>
      <p:bldP spid="39" grpId="0"/>
      <p:bldP spid="40" grpId="0"/>
      <p:bldP spid="41" grpId="0"/>
      <p:bldP spid="106" grpId="0" animBg="1"/>
      <p:bldP spid="163" grpId="0"/>
      <p:bldP spid="164" grpId="0"/>
      <p:bldP spid="165" grpId="0"/>
      <p:bldP spid="166" grpId="0"/>
      <p:bldP spid="167" grpId="0"/>
      <p:bldP spid="75" grpId="0"/>
      <p:bldP spid="77" grpId="0"/>
      <p:bldP spid="135" grpId="0"/>
      <p:bldP spid="136" grpId="0"/>
      <p:bldP spid="137" grpId="0"/>
      <p:bldP spid="138" grpId="0"/>
      <p:bldP spid="141" grpId="0"/>
      <p:bldP spid="142" grpId="0"/>
      <p:bldP spid="151" grpId="0" animBg="1"/>
      <p:bldP spid="16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fld id="{79010F47-8DA2-4C41-BCA8-3C002502DF7A}" type="slidenum">
              <a:rPr lang="de-CH">
                <a:solidFill>
                  <a:srgbClr val="0000D4"/>
                </a:solidFill>
                <a:latin typeface="Arial"/>
              </a:rPr>
              <a:pPr defTabSz="893277"/>
              <a:t>13</a:t>
            </a:fld>
            <a:endParaRPr lang="de-CH">
              <a:solidFill>
                <a:srgbClr val="0000D4"/>
              </a:solidFill>
              <a:latin typeface="Arial"/>
            </a:endParaRPr>
          </a:p>
        </p:txBody>
      </p:sp>
      <p:sp>
        <p:nvSpPr>
          <p:cNvPr id="3" name="Textplatzhalter 2">
            <a:extLst>
              <a:ext uri="{FF2B5EF4-FFF2-40B4-BE49-F238E27FC236}">
                <a16:creationId xmlns:a16="http://schemas.microsoft.com/office/drawing/2014/main" id="{48347C96-2C75-46AE-8B87-638537238742}"/>
              </a:ext>
            </a:extLst>
          </p:cNvPr>
          <p:cNvSpPr>
            <a:spLocks noGrp="1"/>
          </p:cNvSpPr>
          <p:nvPr>
            <p:ph type="body" sz="quarter" idx="11"/>
          </p:nvPr>
        </p:nvSpPr>
        <p:spPr/>
        <p:txBody>
          <a:bodyPr>
            <a:normAutofit/>
          </a:bodyPr>
          <a:lstStyle/>
          <a:p>
            <a:r>
              <a:rPr lang="de-CH" sz="2345" b="1" dirty="0"/>
              <a:t>Rules in a </a:t>
            </a:r>
            <a:r>
              <a:rPr lang="de-CH" sz="2345" b="1" dirty="0" err="1"/>
              <a:t>nutshell</a:t>
            </a:r>
            <a:endParaRPr lang="de-CH" sz="2345" b="1" dirty="0"/>
          </a:p>
        </p:txBody>
      </p:sp>
      <p:sp>
        <p:nvSpPr>
          <p:cNvPr id="8" name="Textplatzhalter 1">
            <a:extLst>
              <a:ext uri="{FF2B5EF4-FFF2-40B4-BE49-F238E27FC236}">
                <a16:creationId xmlns:a16="http://schemas.microsoft.com/office/drawing/2014/main" id="{B9F15509-3337-7945-8497-87C2BB9C89DC}"/>
              </a:ext>
            </a:extLst>
          </p:cNvPr>
          <p:cNvSpPr txBox="1">
            <a:spLocks noChangeAspect="1"/>
          </p:cNvSpPr>
          <p:nvPr/>
        </p:nvSpPr>
        <p:spPr>
          <a:xfrm>
            <a:off x="571976" y="1439057"/>
            <a:ext cx="4770833" cy="4770833"/>
          </a:xfrm>
          <a:prstGeom prst="ellipse">
            <a:avLst/>
          </a:prstGeom>
          <a:solidFill>
            <a:schemeClr val="accent3">
              <a:lumMod val="40000"/>
              <a:lumOff val="60000"/>
            </a:schemeClr>
          </a:solidFill>
          <a:ln>
            <a:solidFill>
              <a:schemeClr val="accent3">
                <a:lumMod val="40000"/>
                <a:lumOff val="60000"/>
              </a:schemeClr>
            </a:solidFill>
          </a:ln>
        </p:spPr>
        <p:txBody>
          <a:bodyPr/>
          <a:lstStyle>
            <a:lvl1pPr marL="0" indent="444500" algn="l" defTabSz="914400" rtl="0" eaLnBrk="1" latinLnBrk="0" hangingPunct="1">
              <a:lnSpc>
                <a:spcPct val="87000"/>
              </a:lnSpc>
              <a:spcBef>
                <a:spcPts val="0"/>
              </a:spcBef>
              <a:buFont typeface="Arial" panose="020B0604020202020204" pitchFamily="34" charset="0"/>
              <a:buChar char="‒"/>
              <a:defRPr sz="2400" i="0" kern="1200">
                <a:solidFill>
                  <a:schemeClr val="tx1"/>
                </a:solidFill>
                <a:latin typeface="+mn-lt"/>
                <a:ea typeface="+mn-ea"/>
                <a:cs typeface="+mn-cs"/>
              </a:defRPr>
            </a:lvl1pPr>
            <a:lvl2pPr marL="444500" indent="447675"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2pPr>
            <a:lvl3pPr marL="901700" indent="446088"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3pPr>
            <a:lvl4pPr marL="1346200" indent="439738"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4pPr>
            <a:lvl5pPr marL="1792288" indent="454025"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defTabSz="893277">
              <a:lnSpc>
                <a:spcPct val="100000"/>
              </a:lnSpc>
              <a:buNone/>
            </a:pPr>
            <a:r>
              <a:rPr lang="en-US" sz="1563" dirty="0">
                <a:solidFill>
                  <a:srgbClr val="0000D4"/>
                </a:solidFill>
                <a:latin typeface="Arial"/>
              </a:rPr>
              <a:t>•</a:t>
            </a:r>
            <a:r>
              <a:rPr lang="sk-SK" sz="1563" dirty="0">
                <a:solidFill>
                  <a:srgbClr val="0000D4"/>
                </a:solidFill>
                <a:latin typeface="Arial"/>
              </a:rPr>
              <a:t> </a:t>
            </a:r>
            <a:r>
              <a:rPr lang="en-US" sz="1563" dirty="0">
                <a:solidFill>
                  <a:srgbClr val="0000D4"/>
                </a:solidFill>
                <a:latin typeface="Arial"/>
              </a:rPr>
              <a:t>Project by an individual researcher</a:t>
            </a:r>
          </a:p>
          <a:p>
            <a:pPr indent="0" algn="just" defTabSz="893277">
              <a:lnSpc>
                <a:spcPct val="100000"/>
              </a:lnSpc>
              <a:buNone/>
            </a:pPr>
            <a:endParaRPr lang="sk-SK" sz="1563" dirty="0">
              <a:solidFill>
                <a:srgbClr val="0000D4"/>
              </a:solidFill>
              <a:latin typeface="Arial"/>
            </a:endParaRPr>
          </a:p>
          <a:p>
            <a:pPr indent="0" defTabSz="893277">
              <a:lnSpc>
                <a:spcPct val="100000"/>
              </a:lnSpc>
              <a:buNone/>
            </a:pPr>
            <a:r>
              <a:rPr lang="sk-SK" sz="1563" dirty="0">
                <a:solidFill>
                  <a:srgbClr val="0000D4"/>
                </a:solidFill>
                <a:latin typeface="Arial"/>
              </a:rPr>
              <a:t>•   </a:t>
            </a:r>
            <a:r>
              <a:rPr lang="en-US" sz="1563" dirty="0">
                <a:solidFill>
                  <a:srgbClr val="0000D4"/>
                </a:solidFill>
                <a:latin typeface="Arial"/>
              </a:rPr>
              <a:t>max. 8 of research experience from date of award of the (first)</a:t>
            </a:r>
            <a:r>
              <a:rPr lang="hu-HU" sz="1563" dirty="0">
                <a:solidFill>
                  <a:srgbClr val="0000D4"/>
                </a:solidFill>
                <a:latin typeface="Arial"/>
              </a:rPr>
              <a:t> </a:t>
            </a:r>
            <a:r>
              <a:rPr lang="en-US" sz="1563" dirty="0">
                <a:solidFill>
                  <a:srgbClr val="0000D4"/>
                </a:solidFill>
                <a:latin typeface="Arial"/>
              </a:rPr>
              <a:t>doctoral degree	</a:t>
            </a:r>
          </a:p>
          <a:p>
            <a:pPr indent="0" defTabSz="893277">
              <a:lnSpc>
                <a:spcPct val="100000"/>
              </a:lnSpc>
              <a:buNone/>
            </a:pPr>
            <a:endParaRPr lang="en-US" sz="1563" dirty="0">
              <a:solidFill>
                <a:srgbClr val="0000D4"/>
              </a:solidFill>
              <a:latin typeface="Arial"/>
            </a:endParaRPr>
          </a:p>
          <a:p>
            <a:pPr indent="0" defTabSz="893277">
              <a:lnSpc>
                <a:spcPct val="100000"/>
              </a:lnSpc>
              <a:buNone/>
            </a:pPr>
            <a:r>
              <a:rPr lang="sk-SK" sz="1563" dirty="0">
                <a:solidFill>
                  <a:srgbClr val="0000D4"/>
                </a:solidFill>
                <a:latin typeface="Arial"/>
              </a:rPr>
              <a:t>•  </a:t>
            </a:r>
            <a:r>
              <a:rPr lang="en-US" sz="1563" dirty="0">
                <a:solidFill>
                  <a:srgbClr val="0000D4"/>
                </a:solidFill>
                <a:latin typeface="Arial"/>
              </a:rPr>
              <a:t>Mobility rule: The researcher cannot have resided or carried</a:t>
            </a:r>
            <a:r>
              <a:rPr lang="hu-HU" sz="1563" dirty="0">
                <a:solidFill>
                  <a:srgbClr val="0000D4"/>
                </a:solidFill>
                <a:latin typeface="Arial"/>
              </a:rPr>
              <a:t> </a:t>
            </a:r>
            <a:r>
              <a:rPr lang="en-US" sz="1563" dirty="0">
                <a:solidFill>
                  <a:srgbClr val="0000D4"/>
                </a:solidFill>
                <a:latin typeface="Arial"/>
              </a:rPr>
              <a:t>out his/her main </a:t>
            </a:r>
            <a:r>
              <a:rPr lang="hu-HU" sz="1563" dirty="0">
                <a:solidFill>
                  <a:srgbClr val="0000D4"/>
                </a:solidFill>
                <a:latin typeface="Arial"/>
              </a:rPr>
              <a:t>a</a:t>
            </a:r>
            <a:r>
              <a:rPr lang="en-US" sz="1563" dirty="0" err="1">
                <a:solidFill>
                  <a:srgbClr val="0000D4"/>
                </a:solidFill>
                <a:latin typeface="Arial"/>
              </a:rPr>
              <a:t>ctivity</a:t>
            </a:r>
            <a:r>
              <a:rPr lang="hu-HU" sz="1563" dirty="0">
                <a:solidFill>
                  <a:srgbClr val="0000D4"/>
                </a:solidFill>
                <a:latin typeface="Arial"/>
              </a:rPr>
              <a:t> </a:t>
            </a:r>
            <a:r>
              <a:rPr lang="en-US" sz="1563" dirty="0">
                <a:solidFill>
                  <a:srgbClr val="0000D4"/>
                </a:solidFill>
                <a:latin typeface="Arial"/>
              </a:rPr>
              <a:t>(work,</a:t>
            </a:r>
            <a:r>
              <a:rPr lang="hu-HU" sz="1563" dirty="0">
                <a:solidFill>
                  <a:srgbClr val="0000D4"/>
                </a:solidFill>
                <a:latin typeface="Arial"/>
              </a:rPr>
              <a:t> </a:t>
            </a:r>
            <a:r>
              <a:rPr lang="en-US" sz="1563" dirty="0">
                <a:solidFill>
                  <a:srgbClr val="0000D4"/>
                </a:solidFill>
                <a:latin typeface="Arial"/>
              </a:rPr>
              <a:t>studies,</a:t>
            </a:r>
            <a:r>
              <a:rPr lang="hu-HU" sz="1563" dirty="0">
                <a:solidFill>
                  <a:srgbClr val="0000D4"/>
                </a:solidFill>
                <a:latin typeface="Arial"/>
              </a:rPr>
              <a:t> </a:t>
            </a:r>
            <a:r>
              <a:rPr lang="en-US" sz="1563" dirty="0">
                <a:solidFill>
                  <a:srgbClr val="0000D4"/>
                </a:solidFill>
                <a:latin typeface="Arial"/>
              </a:rPr>
              <a:t>etc.) in the country of the beneficiary for more than 12months in the last three</a:t>
            </a:r>
            <a:r>
              <a:rPr lang="sk-SK" sz="1563" dirty="0">
                <a:solidFill>
                  <a:srgbClr val="0000D4"/>
                </a:solidFill>
                <a:latin typeface="Arial"/>
              </a:rPr>
              <a:t> </a:t>
            </a:r>
            <a:r>
              <a:rPr lang="en-US" sz="1563" dirty="0">
                <a:solidFill>
                  <a:srgbClr val="0000D4"/>
                </a:solidFill>
                <a:latin typeface="Arial"/>
              </a:rPr>
              <a:t>years prior to the</a:t>
            </a:r>
            <a:r>
              <a:rPr lang="hu-HU" sz="1563" dirty="0">
                <a:solidFill>
                  <a:srgbClr val="0000D4"/>
                </a:solidFill>
                <a:latin typeface="Arial"/>
              </a:rPr>
              <a:t> </a:t>
            </a:r>
            <a:r>
              <a:rPr lang="hu-HU" sz="1563" dirty="0" err="1">
                <a:solidFill>
                  <a:srgbClr val="0000D4"/>
                </a:solidFill>
                <a:latin typeface="Arial"/>
              </a:rPr>
              <a:t>call</a:t>
            </a:r>
            <a:r>
              <a:rPr lang="hu-HU" sz="1563" dirty="0">
                <a:solidFill>
                  <a:srgbClr val="0000D4"/>
                </a:solidFill>
                <a:latin typeface="Arial"/>
              </a:rPr>
              <a:t> </a:t>
            </a:r>
            <a:r>
              <a:rPr lang="hu-HU" sz="1563" dirty="0" err="1">
                <a:solidFill>
                  <a:srgbClr val="0000D4"/>
                </a:solidFill>
                <a:latin typeface="Arial"/>
              </a:rPr>
              <a:t>deadline</a:t>
            </a:r>
            <a:endParaRPr lang="en-US" sz="2345" dirty="0">
              <a:solidFill>
                <a:srgbClr val="0000D4"/>
              </a:solidFill>
              <a:latin typeface="Arial"/>
            </a:endParaRPr>
          </a:p>
        </p:txBody>
      </p:sp>
      <p:sp>
        <p:nvSpPr>
          <p:cNvPr id="9" name="Textplatzhalter 6">
            <a:extLst>
              <a:ext uri="{FF2B5EF4-FFF2-40B4-BE49-F238E27FC236}">
                <a16:creationId xmlns:a16="http://schemas.microsoft.com/office/drawing/2014/main" id="{D955D5DF-6982-EC46-B806-2395F1D719E8}"/>
              </a:ext>
            </a:extLst>
          </p:cNvPr>
          <p:cNvSpPr txBox="1">
            <a:spLocks noChangeAspect="1"/>
          </p:cNvSpPr>
          <p:nvPr/>
        </p:nvSpPr>
        <p:spPr>
          <a:xfrm>
            <a:off x="6464321" y="1424780"/>
            <a:ext cx="4785109" cy="4785109"/>
          </a:xfrm>
          <a:prstGeom prst="ellipse">
            <a:avLst/>
          </a:prstGeom>
          <a:solidFill>
            <a:schemeClr val="accent3">
              <a:lumMod val="40000"/>
              <a:lumOff val="60000"/>
            </a:schemeClr>
          </a:solidFill>
          <a:ln>
            <a:solidFill>
              <a:schemeClr val="accent3">
                <a:lumMod val="40000"/>
                <a:lumOff val="60000"/>
              </a:schemeClr>
            </a:solidFill>
          </a:ln>
        </p:spPr>
        <p:txBody>
          <a:bodyPr/>
          <a:lstStyle>
            <a:lvl1pPr marL="0" indent="444500" algn="l" defTabSz="914400" rtl="0" eaLnBrk="1" latinLnBrk="0" hangingPunct="1">
              <a:lnSpc>
                <a:spcPct val="87000"/>
              </a:lnSpc>
              <a:spcBef>
                <a:spcPts val="0"/>
              </a:spcBef>
              <a:buFont typeface="Arial" panose="020B0604020202020204" pitchFamily="34" charset="0"/>
              <a:buChar char="‒"/>
              <a:defRPr sz="2400" i="0" kern="1200">
                <a:solidFill>
                  <a:schemeClr val="tx1"/>
                </a:solidFill>
                <a:latin typeface="+mn-lt"/>
                <a:ea typeface="+mn-ea"/>
                <a:cs typeface="+mn-cs"/>
              </a:defRPr>
            </a:lvl1pPr>
            <a:lvl2pPr marL="444500" indent="447675"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2pPr>
            <a:lvl3pPr marL="901700" indent="446088"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3pPr>
            <a:lvl4pPr marL="1346200" indent="439738"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4pPr>
            <a:lvl5pPr marL="1792288" indent="454025"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defTabSz="893277">
              <a:lnSpc>
                <a:spcPct val="100000"/>
              </a:lnSpc>
              <a:buNone/>
            </a:pPr>
            <a:endParaRPr lang="de-CH" sz="2051" dirty="0">
              <a:solidFill>
                <a:srgbClr val="0000D4"/>
              </a:solidFill>
              <a:latin typeface="Arial"/>
            </a:endParaRPr>
          </a:p>
          <a:p>
            <a:pPr indent="0" algn="just" defTabSz="893277">
              <a:buNone/>
            </a:pPr>
            <a:endParaRPr lang="sk-SK" sz="1368" dirty="0">
              <a:solidFill>
                <a:srgbClr val="0000D4"/>
              </a:solidFill>
              <a:latin typeface="Arial"/>
            </a:endParaRPr>
          </a:p>
          <a:p>
            <a:pPr indent="0" defTabSz="893277">
              <a:buNone/>
            </a:pPr>
            <a:r>
              <a:rPr lang="en-US" sz="1563" dirty="0">
                <a:solidFill>
                  <a:srgbClr val="0000D4"/>
                </a:solidFill>
                <a:latin typeface="Arial"/>
              </a:rPr>
              <a:t>•</a:t>
            </a:r>
            <a:r>
              <a:rPr lang="sk-SK" sz="1563" dirty="0">
                <a:solidFill>
                  <a:srgbClr val="0000D4"/>
                </a:solidFill>
                <a:latin typeface="Arial"/>
              </a:rPr>
              <a:t>    </a:t>
            </a:r>
            <a:r>
              <a:rPr lang="sk-SK" sz="1563" dirty="0" err="1">
                <a:solidFill>
                  <a:srgbClr val="0000D4"/>
                </a:solidFill>
                <a:latin typeface="Arial"/>
              </a:rPr>
              <a:t>located</a:t>
            </a:r>
            <a:r>
              <a:rPr lang="sk-SK" sz="1563" dirty="0">
                <a:solidFill>
                  <a:srgbClr val="0000D4"/>
                </a:solidFill>
                <a:latin typeface="Arial"/>
              </a:rPr>
              <a:t> in </a:t>
            </a:r>
            <a:r>
              <a:rPr lang="en-US" sz="1563" dirty="0">
                <a:solidFill>
                  <a:srgbClr val="0000D4"/>
                </a:solidFill>
                <a:latin typeface="Arial"/>
              </a:rPr>
              <a:t>EU </a:t>
            </a:r>
            <a:r>
              <a:rPr lang="sk-SK" sz="1563" dirty="0">
                <a:solidFill>
                  <a:srgbClr val="0000D4"/>
                </a:solidFill>
                <a:latin typeface="Arial"/>
              </a:rPr>
              <a:t>member state </a:t>
            </a:r>
          </a:p>
          <a:p>
            <a:pPr indent="0" defTabSz="893277">
              <a:buNone/>
            </a:pPr>
            <a:r>
              <a:rPr lang="sk-SK" sz="1563" dirty="0">
                <a:solidFill>
                  <a:srgbClr val="0000D4"/>
                </a:solidFill>
                <a:latin typeface="Arial"/>
              </a:rPr>
              <a:t>or </a:t>
            </a:r>
            <a:r>
              <a:rPr lang="sk-SK" sz="1563" dirty="0" err="1">
                <a:solidFill>
                  <a:srgbClr val="0000D4"/>
                </a:solidFill>
                <a:latin typeface="Arial"/>
              </a:rPr>
              <a:t>Horizon</a:t>
            </a:r>
            <a:r>
              <a:rPr lang="sk-SK" sz="1563" dirty="0">
                <a:solidFill>
                  <a:srgbClr val="0000D4"/>
                </a:solidFill>
                <a:latin typeface="Arial"/>
              </a:rPr>
              <a:t> </a:t>
            </a:r>
            <a:r>
              <a:rPr lang="sk-SK" sz="1563" dirty="0" err="1">
                <a:solidFill>
                  <a:srgbClr val="0000D4"/>
                </a:solidFill>
                <a:latin typeface="Arial"/>
              </a:rPr>
              <a:t>Europe</a:t>
            </a:r>
            <a:r>
              <a:rPr lang="sk-SK" sz="1563" dirty="0">
                <a:solidFill>
                  <a:srgbClr val="0000D4"/>
                </a:solidFill>
                <a:latin typeface="Arial"/>
              </a:rPr>
              <a:t> </a:t>
            </a:r>
            <a:r>
              <a:rPr lang="sk-SK" sz="1563" dirty="0" err="1">
                <a:solidFill>
                  <a:srgbClr val="0000D4"/>
                </a:solidFill>
                <a:latin typeface="Arial"/>
              </a:rPr>
              <a:t>associated</a:t>
            </a:r>
            <a:r>
              <a:rPr lang="sk-SK" sz="1563" dirty="0">
                <a:solidFill>
                  <a:srgbClr val="0000D4"/>
                </a:solidFill>
                <a:latin typeface="Arial"/>
              </a:rPr>
              <a:t> country</a:t>
            </a:r>
          </a:p>
          <a:p>
            <a:pPr indent="0" defTabSz="893277">
              <a:buNone/>
            </a:pPr>
            <a:endParaRPr lang="sk-SK" sz="1563" dirty="0">
              <a:solidFill>
                <a:srgbClr val="0000D4"/>
              </a:solidFill>
              <a:latin typeface="Arial"/>
            </a:endParaRPr>
          </a:p>
          <a:p>
            <a:pPr indent="0" defTabSz="893277">
              <a:buNone/>
            </a:pPr>
            <a:endParaRPr lang="sk-SK" sz="1563" dirty="0">
              <a:solidFill>
                <a:srgbClr val="0000D4"/>
              </a:solidFill>
              <a:latin typeface="Arial"/>
            </a:endParaRPr>
          </a:p>
          <a:p>
            <a:pPr indent="0" defTabSz="893277">
              <a:buNone/>
            </a:pPr>
            <a:r>
              <a:rPr lang="en-US" sz="1563" dirty="0">
                <a:solidFill>
                  <a:srgbClr val="0000D4"/>
                </a:solidFill>
                <a:latin typeface="Arial"/>
              </a:rPr>
              <a:t>•</a:t>
            </a:r>
            <a:r>
              <a:rPr lang="sk-SK" sz="1563" dirty="0">
                <a:solidFill>
                  <a:srgbClr val="0000D4"/>
                </a:solidFill>
                <a:latin typeface="Arial"/>
              </a:rPr>
              <a:t>  Public or private research organisation, university, research centre, international European interest organisation, international organisation, industry, SMEs  </a:t>
            </a:r>
          </a:p>
          <a:p>
            <a:pPr indent="0" defTabSz="893277">
              <a:buNone/>
            </a:pPr>
            <a:r>
              <a:rPr lang="sk-SK" sz="1563" dirty="0">
                <a:solidFill>
                  <a:srgbClr val="0000D4"/>
                </a:solidFill>
                <a:latin typeface="Arial"/>
              </a:rPr>
              <a:t>(</a:t>
            </a:r>
            <a:r>
              <a:rPr lang="en-US" sz="1563" dirty="0">
                <a:solidFill>
                  <a:srgbClr val="0000D4"/>
                </a:solidFill>
                <a:latin typeface="Arial"/>
              </a:rPr>
              <a:t>any sector</a:t>
            </a:r>
            <a:r>
              <a:rPr lang="sk-SK" sz="1563" dirty="0">
                <a:solidFill>
                  <a:srgbClr val="0000D4"/>
                </a:solidFill>
                <a:latin typeface="Arial"/>
              </a:rPr>
              <a:t>)</a:t>
            </a:r>
          </a:p>
          <a:p>
            <a:pPr marL="0" lvl="1" indent="434232" algn="ctr" defTabSz="421825">
              <a:lnSpc>
                <a:spcPct val="100000"/>
              </a:lnSpc>
              <a:buFont typeface="Arial" panose="020B0604020202020204" pitchFamily="34" charset="0"/>
              <a:buChar char="—"/>
            </a:pPr>
            <a:endParaRPr lang="de-CH" sz="2051" i="1" dirty="0">
              <a:solidFill>
                <a:srgbClr val="0000D4"/>
              </a:solidFill>
              <a:latin typeface="Arial"/>
              <a:ea typeface="Favorit Std" panose="02000006030000020004" pitchFamily="2" charset="0"/>
            </a:endParaRPr>
          </a:p>
        </p:txBody>
      </p:sp>
      <p:sp>
        <p:nvSpPr>
          <p:cNvPr id="4" name="BlokTextu 3">
            <a:extLst>
              <a:ext uri="{FF2B5EF4-FFF2-40B4-BE49-F238E27FC236}">
                <a16:creationId xmlns:a16="http://schemas.microsoft.com/office/drawing/2014/main" id="{0DD77D85-40A3-DD6F-A962-4FE5ED2AD1AE}"/>
              </a:ext>
            </a:extLst>
          </p:cNvPr>
          <p:cNvSpPr txBox="1"/>
          <p:nvPr/>
        </p:nvSpPr>
        <p:spPr>
          <a:xfrm>
            <a:off x="1564942" y="1645661"/>
            <a:ext cx="8719189" cy="721626"/>
          </a:xfrm>
          <a:prstGeom prst="rect">
            <a:avLst/>
          </a:prstGeom>
          <a:noFill/>
        </p:spPr>
        <p:txBody>
          <a:bodyPr wrap="square" rtlCol="0">
            <a:spAutoFit/>
          </a:bodyPr>
          <a:lstStyle/>
          <a:p>
            <a:pPr defTabSz="893277"/>
            <a:r>
              <a:rPr lang="sk-SK" sz="2051" dirty="0">
                <a:solidFill>
                  <a:srgbClr val="0000D4"/>
                </a:solidFill>
                <a:latin typeface="Arial"/>
              </a:rPr>
              <a:t>         </a:t>
            </a:r>
            <a:r>
              <a:rPr lang="sk-SK" sz="2051" b="1" dirty="0">
                <a:solidFill>
                  <a:srgbClr val="0000D4"/>
                </a:solidFill>
                <a:latin typeface="Arial"/>
              </a:rPr>
              <a:t>researcher                           +                     </a:t>
            </a:r>
          </a:p>
          <a:p>
            <a:pPr defTabSz="893277"/>
            <a:r>
              <a:rPr lang="sk-SK" sz="2051" b="1" dirty="0">
                <a:solidFill>
                  <a:srgbClr val="0000D4"/>
                </a:solidFill>
                <a:latin typeface="Arial"/>
              </a:rPr>
              <a:t>						         host organisation</a:t>
            </a:r>
          </a:p>
        </p:txBody>
      </p:sp>
      <p:pic>
        <p:nvPicPr>
          <p:cNvPr id="6" name="Obrázok 5">
            <a:extLst>
              <a:ext uri="{FF2B5EF4-FFF2-40B4-BE49-F238E27FC236}">
                <a16:creationId xmlns:a16="http://schemas.microsoft.com/office/drawing/2014/main" id="{B2F0E432-1947-86F6-6005-FD19B6FE26B6}"/>
              </a:ext>
            </a:extLst>
          </p:cNvPr>
          <p:cNvPicPr>
            <a:picLocks noChangeAspect="1"/>
          </p:cNvPicPr>
          <p:nvPr/>
        </p:nvPicPr>
        <p:blipFill>
          <a:blip r:embed="rId2"/>
          <a:stretch>
            <a:fillRect/>
          </a:stretch>
        </p:blipFill>
        <p:spPr>
          <a:xfrm>
            <a:off x="3960348" y="266416"/>
            <a:ext cx="4062986" cy="1260721"/>
          </a:xfrm>
          <a:prstGeom prst="rect">
            <a:avLst/>
          </a:prstGeom>
        </p:spPr>
      </p:pic>
    </p:spTree>
    <p:extLst>
      <p:ext uri="{BB962C8B-B14F-4D97-AF65-F5344CB8AC3E}">
        <p14:creationId xmlns:p14="http://schemas.microsoft.com/office/powerpoint/2010/main" val="72681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fld id="{79010F47-8DA2-4C41-BCA8-3C002502DF7A}" type="slidenum">
              <a:rPr lang="de-CH">
                <a:solidFill>
                  <a:srgbClr val="0000D4"/>
                </a:solidFill>
                <a:latin typeface="Arial"/>
              </a:rPr>
              <a:pPr defTabSz="893277"/>
              <a:t>14</a:t>
            </a:fld>
            <a:endParaRPr lang="de-CH">
              <a:solidFill>
                <a:srgbClr val="0000D4"/>
              </a:solidFill>
              <a:latin typeface="Arial"/>
            </a:endParaRPr>
          </a:p>
        </p:txBody>
      </p:sp>
      <p:sp>
        <p:nvSpPr>
          <p:cNvPr id="3" name="Textplatzhalter 2">
            <a:extLst>
              <a:ext uri="{FF2B5EF4-FFF2-40B4-BE49-F238E27FC236}">
                <a16:creationId xmlns:a16="http://schemas.microsoft.com/office/drawing/2014/main" id="{48347C96-2C75-46AE-8B87-638537238742}"/>
              </a:ext>
            </a:extLst>
          </p:cNvPr>
          <p:cNvSpPr>
            <a:spLocks noGrp="1"/>
          </p:cNvSpPr>
          <p:nvPr>
            <p:ph type="body" sz="quarter" idx="11"/>
          </p:nvPr>
        </p:nvSpPr>
        <p:spPr/>
        <p:txBody>
          <a:bodyPr>
            <a:normAutofit/>
          </a:bodyPr>
          <a:lstStyle/>
          <a:p>
            <a:r>
              <a:rPr lang="de-CH" sz="2345" b="1" dirty="0"/>
              <a:t>Rules in a </a:t>
            </a:r>
            <a:r>
              <a:rPr lang="de-CH" sz="2345" b="1" dirty="0" err="1"/>
              <a:t>nutshell</a:t>
            </a:r>
            <a:endParaRPr lang="de-CH" sz="2345" b="1" dirty="0"/>
          </a:p>
        </p:txBody>
      </p:sp>
      <p:sp>
        <p:nvSpPr>
          <p:cNvPr id="8" name="Textplatzhalter 1">
            <a:extLst>
              <a:ext uri="{FF2B5EF4-FFF2-40B4-BE49-F238E27FC236}">
                <a16:creationId xmlns:a16="http://schemas.microsoft.com/office/drawing/2014/main" id="{B9F15509-3337-7945-8497-87C2BB9C89DC}"/>
              </a:ext>
            </a:extLst>
          </p:cNvPr>
          <p:cNvSpPr txBox="1">
            <a:spLocks noChangeAspect="1"/>
          </p:cNvSpPr>
          <p:nvPr/>
        </p:nvSpPr>
        <p:spPr>
          <a:xfrm>
            <a:off x="839756" y="1000506"/>
            <a:ext cx="4503053" cy="4503053"/>
          </a:xfrm>
          <a:prstGeom prst="ellipse">
            <a:avLst/>
          </a:prstGeom>
          <a:solidFill>
            <a:schemeClr val="accent3">
              <a:lumMod val="40000"/>
              <a:lumOff val="60000"/>
            </a:schemeClr>
          </a:solidFill>
          <a:ln>
            <a:solidFill>
              <a:schemeClr val="accent3">
                <a:lumMod val="40000"/>
                <a:lumOff val="60000"/>
              </a:schemeClr>
            </a:solidFill>
          </a:ln>
        </p:spPr>
        <p:txBody>
          <a:bodyPr/>
          <a:lstStyle>
            <a:lvl1pPr marL="0" indent="444500" algn="l" defTabSz="914400" rtl="0" eaLnBrk="1" latinLnBrk="0" hangingPunct="1">
              <a:lnSpc>
                <a:spcPct val="87000"/>
              </a:lnSpc>
              <a:spcBef>
                <a:spcPts val="0"/>
              </a:spcBef>
              <a:buFont typeface="Arial" panose="020B0604020202020204" pitchFamily="34" charset="0"/>
              <a:buChar char="‒"/>
              <a:defRPr sz="2400" i="0" kern="1200">
                <a:solidFill>
                  <a:schemeClr val="tx1"/>
                </a:solidFill>
                <a:latin typeface="+mn-lt"/>
                <a:ea typeface="+mn-ea"/>
                <a:cs typeface="+mn-cs"/>
              </a:defRPr>
            </a:lvl1pPr>
            <a:lvl2pPr marL="444500" indent="447675"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2pPr>
            <a:lvl3pPr marL="901700" indent="446088"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3pPr>
            <a:lvl4pPr marL="1346200" indent="439738"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4pPr>
            <a:lvl5pPr marL="1792288" indent="454025"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defTabSz="893277">
              <a:lnSpc>
                <a:spcPct val="100000"/>
              </a:lnSpc>
              <a:buNone/>
            </a:pPr>
            <a:endParaRPr lang="sk-SK" sz="1368" dirty="0">
              <a:solidFill>
                <a:srgbClr val="0000D4"/>
              </a:solidFill>
              <a:latin typeface="Arial"/>
            </a:endParaRPr>
          </a:p>
          <a:p>
            <a:pPr indent="0" algn="just" defTabSz="893277">
              <a:lnSpc>
                <a:spcPct val="100000"/>
              </a:lnSpc>
              <a:buNone/>
            </a:pPr>
            <a:endParaRPr lang="sk-SK" sz="1368" dirty="0">
              <a:solidFill>
                <a:srgbClr val="0000D4"/>
              </a:solidFill>
              <a:latin typeface="Arial"/>
            </a:endParaRPr>
          </a:p>
          <a:p>
            <a:pPr indent="0" algn="just" defTabSz="893277">
              <a:lnSpc>
                <a:spcPct val="100000"/>
              </a:lnSpc>
              <a:buNone/>
            </a:pPr>
            <a:endParaRPr lang="sk-SK" sz="1368" dirty="0">
              <a:solidFill>
                <a:srgbClr val="0000D4"/>
              </a:solidFill>
              <a:latin typeface="Arial"/>
            </a:endParaRPr>
          </a:p>
          <a:p>
            <a:pPr indent="0" algn="just" defTabSz="893277">
              <a:lnSpc>
                <a:spcPct val="100000"/>
              </a:lnSpc>
              <a:buNone/>
            </a:pPr>
            <a:endParaRPr lang="sk-SK" sz="1368" dirty="0">
              <a:solidFill>
                <a:srgbClr val="0000D4"/>
              </a:solidFill>
              <a:latin typeface="Arial"/>
            </a:endParaRPr>
          </a:p>
          <a:p>
            <a:pPr indent="434232" defTabSz="893277">
              <a:lnSpc>
                <a:spcPct val="100000"/>
              </a:lnSpc>
              <a:buFont typeface="Arial" panose="020B0604020202020204" pitchFamily="34" charset="0"/>
              <a:buChar char="•"/>
            </a:pPr>
            <a:r>
              <a:rPr lang="en-US" sz="1563" dirty="0">
                <a:solidFill>
                  <a:srgbClr val="0000D4"/>
                </a:solidFill>
                <a:latin typeface="Arial"/>
              </a:rPr>
              <a:t>Project realized at a host institution located in EU MS or AC</a:t>
            </a:r>
            <a:endParaRPr lang="hu-HU" sz="1563" dirty="0">
              <a:solidFill>
                <a:srgbClr val="0000D4"/>
              </a:solidFill>
              <a:latin typeface="Arial"/>
            </a:endParaRPr>
          </a:p>
          <a:p>
            <a:pPr indent="434232" defTabSz="893277">
              <a:lnSpc>
                <a:spcPct val="100000"/>
              </a:lnSpc>
              <a:buFont typeface="Arial" panose="020B0604020202020204" pitchFamily="34" charset="0"/>
              <a:buChar char="•"/>
            </a:pPr>
            <a:endParaRPr lang="en-US" sz="1563" dirty="0">
              <a:solidFill>
                <a:srgbClr val="0000D4"/>
              </a:solidFill>
              <a:latin typeface="Arial"/>
            </a:endParaRPr>
          </a:p>
          <a:p>
            <a:pPr indent="434232" defTabSz="893277">
              <a:lnSpc>
                <a:spcPct val="100000"/>
              </a:lnSpc>
              <a:buFont typeface="Arial" panose="020B0604020202020204" pitchFamily="34" charset="0"/>
              <a:buChar char="•"/>
            </a:pPr>
            <a:r>
              <a:rPr lang="en-US" sz="1563" dirty="0">
                <a:solidFill>
                  <a:srgbClr val="0000D4"/>
                </a:solidFill>
                <a:latin typeface="Arial"/>
              </a:rPr>
              <a:t>Researcher of any nationality</a:t>
            </a:r>
            <a:endParaRPr lang="hu-HU" sz="1563" dirty="0">
              <a:solidFill>
                <a:srgbClr val="0000D4"/>
              </a:solidFill>
              <a:latin typeface="Arial"/>
            </a:endParaRPr>
          </a:p>
          <a:p>
            <a:pPr indent="434232" defTabSz="893277">
              <a:lnSpc>
                <a:spcPct val="100000"/>
              </a:lnSpc>
              <a:buFont typeface="Arial" panose="020B0604020202020204" pitchFamily="34" charset="0"/>
              <a:buChar char="•"/>
            </a:pPr>
            <a:endParaRPr lang="en-US" sz="1563" dirty="0">
              <a:solidFill>
                <a:srgbClr val="0000D4"/>
              </a:solidFill>
              <a:latin typeface="Arial"/>
            </a:endParaRPr>
          </a:p>
          <a:p>
            <a:pPr indent="434232" defTabSz="893277">
              <a:lnSpc>
                <a:spcPct val="100000"/>
              </a:lnSpc>
              <a:buFont typeface="Arial" panose="020B0604020202020204" pitchFamily="34" charset="0"/>
              <a:buChar char="•"/>
            </a:pPr>
            <a:r>
              <a:rPr lang="en-US" sz="1563" dirty="0">
                <a:solidFill>
                  <a:srgbClr val="0000D4"/>
                </a:solidFill>
                <a:latin typeface="Arial"/>
              </a:rPr>
              <a:t>Duration: 12-24 months</a:t>
            </a:r>
          </a:p>
          <a:p>
            <a:pPr indent="0" algn="just" defTabSz="893277">
              <a:lnSpc>
                <a:spcPct val="100000"/>
              </a:lnSpc>
              <a:buNone/>
            </a:pPr>
            <a:r>
              <a:rPr lang="en-US" sz="2247" dirty="0">
                <a:solidFill>
                  <a:srgbClr val="0000D4"/>
                </a:solidFill>
                <a:latin typeface="Arial"/>
              </a:rPr>
              <a:t>	</a:t>
            </a:r>
          </a:p>
        </p:txBody>
      </p:sp>
      <p:sp>
        <p:nvSpPr>
          <p:cNvPr id="9" name="Textplatzhalter 6">
            <a:extLst>
              <a:ext uri="{FF2B5EF4-FFF2-40B4-BE49-F238E27FC236}">
                <a16:creationId xmlns:a16="http://schemas.microsoft.com/office/drawing/2014/main" id="{D955D5DF-6982-EC46-B806-2395F1D719E8}"/>
              </a:ext>
            </a:extLst>
          </p:cNvPr>
          <p:cNvSpPr txBox="1">
            <a:spLocks noChangeAspect="1"/>
          </p:cNvSpPr>
          <p:nvPr/>
        </p:nvSpPr>
        <p:spPr>
          <a:xfrm>
            <a:off x="6371887" y="1000506"/>
            <a:ext cx="4432714" cy="4432714"/>
          </a:xfrm>
          <a:prstGeom prst="ellipse">
            <a:avLst/>
          </a:prstGeom>
          <a:solidFill>
            <a:schemeClr val="accent3">
              <a:lumMod val="40000"/>
              <a:lumOff val="60000"/>
            </a:schemeClr>
          </a:solidFill>
          <a:ln>
            <a:solidFill>
              <a:schemeClr val="accent3">
                <a:lumMod val="40000"/>
                <a:lumOff val="60000"/>
              </a:schemeClr>
            </a:solidFill>
          </a:ln>
        </p:spPr>
        <p:txBody>
          <a:bodyPr/>
          <a:lstStyle>
            <a:lvl1pPr marL="0" indent="444500" algn="l" defTabSz="914400" rtl="0" eaLnBrk="1" latinLnBrk="0" hangingPunct="1">
              <a:lnSpc>
                <a:spcPct val="87000"/>
              </a:lnSpc>
              <a:spcBef>
                <a:spcPts val="0"/>
              </a:spcBef>
              <a:buFont typeface="Arial" panose="020B0604020202020204" pitchFamily="34" charset="0"/>
              <a:buChar char="‒"/>
              <a:defRPr sz="2400" i="0" kern="1200">
                <a:solidFill>
                  <a:schemeClr val="tx1"/>
                </a:solidFill>
                <a:latin typeface="+mn-lt"/>
                <a:ea typeface="+mn-ea"/>
                <a:cs typeface="+mn-cs"/>
              </a:defRPr>
            </a:lvl1pPr>
            <a:lvl2pPr marL="444500" indent="447675"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2pPr>
            <a:lvl3pPr marL="901700" indent="446088"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3pPr>
            <a:lvl4pPr marL="1346200" indent="439738"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4pPr>
            <a:lvl5pPr marL="1792288" indent="454025"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defTabSz="893277">
              <a:lnSpc>
                <a:spcPct val="100000"/>
              </a:lnSpc>
              <a:buNone/>
            </a:pPr>
            <a:endParaRPr lang="de-CH" sz="2051" dirty="0">
              <a:solidFill>
                <a:srgbClr val="0000D4"/>
              </a:solidFill>
              <a:latin typeface="Arial"/>
            </a:endParaRPr>
          </a:p>
          <a:p>
            <a:pPr marL="279149" indent="-279149" defTabSz="893277">
              <a:lnSpc>
                <a:spcPct val="90000"/>
              </a:lnSpc>
              <a:spcBef>
                <a:spcPts val="586"/>
              </a:spcBef>
              <a:buFont typeface="Arial" panose="020B0604020202020204" pitchFamily="34" charset="0"/>
              <a:buChar char="•"/>
            </a:pPr>
            <a:r>
              <a:rPr lang="sk-SK" sz="1563" dirty="0">
                <a:solidFill>
                  <a:srgbClr val="0000D4"/>
                </a:solidFill>
                <a:latin typeface="Arial"/>
              </a:rPr>
              <a:t>Large part of the project realized at a non-European institution </a:t>
            </a:r>
          </a:p>
          <a:p>
            <a:pPr marL="279149" indent="-279149" defTabSz="893277">
              <a:lnSpc>
                <a:spcPct val="90000"/>
              </a:lnSpc>
              <a:spcBef>
                <a:spcPts val="977"/>
              </a:spcBef>
              <a:buFont typeface="Arial" panose="020B0604020202020204" pitchFamily="34" charset="0"/>
              <a:buChar char="•"/>
            </a:pPr>
            <a:r>
              <a:rPr lang="sk-SK" sz="1563" dirty="0" err="1">
                <a:solidFill>
                  <a:srgbClr val="0000D4"/>
                </a:solidFill>
                <a:latin typeface="Arial"/>
              </a:rPr>
              <a:t>Researcher</a:t>
            </a:r>
            <a:r>
              <a:rPr lang="sk-SK" sz="1563" dirty="0">
                <a:solidFill>
                  <a:srgbClr val="0000D4"/>
                </a:solidFill>
                <a:latin typeface="Arial"/>
              </a:rPr>
              <a:t> needs to be a </a:t>
            </a:r>
            <a:r>
              <a:rPr lang="sk-SK" sz="1563" dirty="0" err="1">
                <a:solidFill>
                  <a:srgbClr val="0000D4"/>
                </a:solidFill>
                <a:latin typeface="Arial"/>
              </a:rPr>
              <a:t>national</a:t>
            </a:r>
            <a:r>
              <a:rPr lang="sk-SK" sz="1563" dirty="0">
                <a:solidFill>
                  <a:srgbClr val="0000D4"/>
                </a:solidFill>
                <a:latin typeface="Arial"/>
              </a:rPr>
              <a:t> or </a:t>
            </a:r>
            <a:r>
              <a:rPr lang="sk-SK" sz="1563" dirty="0" err="1">
                <a:solidFill>
                  <a:srgbClr val="0000D4"/>
                </a:solidFill>
                <a:latin typeface="Arial"/>
              </a:rPr>
              <a:t>long</a:t>
            </a:r>
            <a:r>
              <a:rPr lang="sk-SK" sz="1563" dirty="0">
                <a:solidFill>
                  <a:srgbClr val="0000D4"/>
                </a:solidFill>
                <a:latin typeface="Arial"/>
              </a:rPr>
              <a:t>-term </a:t>
            </a:r>
            <a:r>
              <a:rPr lang="sk-SK" sz="1563" dirty="0" err="1">
                <a:solidFill>
                  <a:srgbClr val="0000D4"/>
                </a:solidFill>
                <a:latin typeface="Arial"/>
              </a:rPr>
              <a:t>resident</a:t>
            </a:r>
            <a:r>
              <a:rPr lang="sk-SK" sz="1563" dirty="0">
                <a:solidFill>
                  <a:srgbClr val="0000D4"/>
                </a:solidFill>
                <a:latin typeface="Arial"/>
              </a:rPr>
              <a:t> of a EU MS or AC</a:t>
            </a:r>
          </a:p>
          <a:p>
            <a:pPr marL="279149" indent="-279149" defTabSz="893277">
              <a:lnSpc>
                <a:spcPct val="90000"/>
              </a:lnSpc>
              <a:spcBef>
                <a:spcPts val="977"/>
              </a:spcBef>
              <a:buFont typeface="Arial" panose="020B0604020202020204" pitchFamily="34" charset="0"/>
              <a:buChar char="•"/>
            </a:pPr>
            <a:r>
              <a:rPr lang="sk-SK" sz="1563" dirty="0">
                <a:solidFill>
                  <a:srgbClr val="0000D4"/>
                </a:solidFill>
                <a:latin typeface="Arial"/>
              </a:rPr>
              <a:t>Duration: 24-36 </a:t>
            </a:r>
            <a:r>
              <a:rPr lang="sk-SK" sz="1563" dirty="0" err="1">
                <a:solidFill>
                  <a:srgbClr val="0000D4"/>
                </a:solidFill>
                <a:latin typeface="Arial"/>
              </a:rPr>
              <a:t>months</a:t>
            </a:r>
            <a:r>
              <a:rPr lang="sk-SK" sz="1563" dirty="0">
                <a:solidFill>
                  <a:srgbClr val="0000D4"/>
                </a:solidFill>
                <a:latin typeface="Arial"/>
              </a:rPr>
              <a:t> </a:t>
            </a:r>
          </a:p>
          <a:p>
            <a:pPr marL="725788" lvl="1" indent="-279149" defTabSz="893277">
              <a:lnSpc>
                <a:spcPct val="90000"/>
              </a:lnSpc>
              <a:spcBef>
                <a:spcPts val="977"/>
              </a:spcBef>
              <a:buFont typeface="Wingdings" panose="05000000000000000000" pitchFamily="2" charset="2"/>
              <a:buChar char="ü"/>
            </a:pPr>
            <a:r>
              <a:rPr lang="sk-SK" sz="1563" dirty="0">
                <a:solidFill>
                  <a:srgbClr val="0000D4"/>
                </a:solidFill>
                <a:latin typeface="Arial"/>
              </a:rPr>
              <a:t>12-24 </a:t>
            </a:r>
            <a:r>
              <a:rPr lang="sk-SK" sz="1563" dirty="0" err="1">
                <a:solidFill>
                  <a:srgbClr val="0000D4"/>
                </a:solidFill>
                <a:latin typeface="Arial"/>
              </a:rPr>
              <a:t>months</a:t>
            </a:r>
            <a:r>
              <a:rPr lang="sk-SK" sz="1563" dirty="0">
                <a:solidFill>
                  <a:srgbClr val="0000D4"/>
                </a:solidFill>
                <a:latin typeface="Arial"/>
              </a:rPr>
              <a:t> out of Europe </a:t>
            </a:r>
          </a:p>
          <a:p>
            <a:pPr marL="725788" lvl="1" indent="-279149" defTabSz="893277">
              <a:lnSpc>
                <a:spcPct val="90000"/>
              </a:lnSpc>
              <a:spcBef>
                <a:spcPts val="977"/>
              </a:spcBef>
              <a:buFont typeface="Wingdings" panose="05000000000000000000" pitchFamily="2" charset="2"/>
              <a:buChar char="ü"/>
            </a:pPr>
            <a:r>
              <a:rPr lang="sk-SK" sz="1563" dirty="0">
                <a:solidFill>
                  <a:srgbClr val="0000D4"/>
                </a:solidFill>
                <a:latin typeface="Arial"/>
              </a:rPr>
              <a:t>+ 12 </a:t>
            </a:r>
            <a:r>
              <a:rPr lang="sk-SK" sz="1563" dirty="0" err="1">
                <a:solidFill>
                  <a:srgbClr val="0000D4"/>
                </a:solidFill>
                <a:latin typeface="Arial"/>
              </a:rPr>
              <a:t>months</a:t>
            </a:r>
            <a:r>
              <a:rPr lang="sk-SK" sz="1563" dirty="0">
                <a:solidFill>
                  <a:srgbClr val="0000D4"/>
                </a:solidFill>
                <a:latin typeface="Arial"/>
              </a:rPr>
              <a:t> </a:t>
            </a:r>
            <a:r>
              <a:rPr lang="sk-SK" sz="1563" dirty="0" err="1">
                <a:solidFill>
                  <a:srgbClr val="0000D4"/>
                </a:solidFill>
                <a:latin typeface="Arial"/>
              </a:rPr>
              <a:t>mandatory</a:t>
            </a:r>
            <a:r>
              <a:rPr lang="sk-SK" sz="1563" dirty="0">
                <a:solidFill>
                  <a:srgbClr val="0000D4"/>
                </a:solidFill>
                <a:latin typeface="Arial"/>
              </a:rPr>
              <a:t> </a:t>
            </a:r>
            <a:r>
              <a:rPr lang="sk-SK" sz="1563" dirty="0" err="1">
                <a:solidFill>
                  <a:srgbClr val="0000D4"/>
                </a:solidFill>
                <a:latin typeface="Arial"/>
              </a:rPr>
              <a:t>reintegration</a:t>
            </a:r>
            <a:r>
              <a:rPr lang="sk-SK" sz="1563" dirty="0">
                <a:solidFill>
                  <a:srgbClr val="0000D4"/>
                </a:solidFill>
                <a:latin typeface="Arial"/>
              </a:rPr>
              <a:t> </a:t>
            </a:r>
            <a:r>
              <a:rPr lang="sk-SK" sz="1563" dirty="0" err="1">
                <a:solidFill>
                  <a:srgbClr val="0000D4"/>
                </a:solidFill>
                <a:latin typeface="Arial"/>
              </a:rPr>
              <a:t>phase</a:t>
            </a:r>
            <a:r>
              <a:rPr lang="sk-SK" sz="1563" dirty="0">
                <a:solidFill>
                  <a:srgbClr val="0000D4"/>
                </a:solidFill>
                <a:latin typeface="Arial"/>
              </a:rPr>
              <a:t> in a EU MS or AC</a:t>
            </a:r>
          </a:p>
          <a:p>
            <a:pPr marL="0" lvl="1" indent="434232" algn="ctr" defTabSz="421825">
              <a:lnSpc>
                <a:spcPct val="100000"/>
              </a:lnSpc>
              <a:buFont typeface="Arial" panose="020B0604020202020204" pitchFamily="34" charset="0"/>
              <a:buChar char="—"/>
            </a:pPr>
            <a:endParaRPr lang="de-CH" sz="2051" i="1" dirty="0">
              <a:solidFill>
                <a:srgbClr val="0000D4"/>
              </a:solidFill>
              <a:latin typeface="Arial"/>
              <a:ea typeface="Favorit Std" panose="02000006030000020004" pitchFamily="2" charset="0"/>
            </a:endParaRPr>
          </a:p>
        </p:txBody>
      </p:sp>
      <p:sp>
        <p:nvSpPr>
          <p:cNvPr id="4" name="BlokTextu 3">
            <a:extLst>
              <a:ext uri="{FF2B5EF4-FFF2-40B4-BE49-F238E27FC236}">
                <a16:creationId xmlns:a16="http://schemas.microsoft.com/office/drawing/2014/main" id="{0DD77D85-40A3-DD6F-A962-4FE5ED2AD1AE}"/>
              </a:ext>
            </a:extLst>
          </p:cNvPr>
          <p:cNvSpPr txBox="1"/>
          <p:nvPr/>
        </p:nvSpPr>
        <p:spPr>
          <a:xfrm>
            <a:off x="839756" y="1552546"/>
            <a:ext cx="9834792" cy="405914"/>
          </a:xfrm>
          <a:prstGeom prst="rect">
            <a:avLst/>
          </a:prstGeom>
          <a:noFill/>
        </p:spPr>
        <p:txBody>
          <a:bodyPr wrap="square" rtlCol="0">
            <a:spAutoFit/>
          </a:bodyPr>
          <a:lstStyle/>
          <a:p>
            <a:pPr defTabSz="893277"/>
            <a:r>
              <a:rPr lang="sk-SK" sz="2051" dirty="0">
                <a:solidFill>
                  <a:srgbClr val="0000D4"/>
                </a:solidFill>
                <a:latin typeface="Arial"/>
              </a:rPr>
              <a:t>             </a:t>
            </a:r>
            <a:r>
              <a:rPr lang="sk-SK" sz="2051" b="1" dirty="0" err="1">
                <a:solidFill>
                  <a:srgbClr val="0000D4"/>
                </a:solidFill>
                <a:latin typeface="Arial"/>
              </a:rPr>
              <a:t>European</a:t>
            </a:r>
            <a:r>
              <a:rPr lang="sk-SK" sz="2051" b="1" dirty="0">
                <a:solidFill>
                  <a:srgbClr val="0000D4"/>
                </a:solidFill>
                <a:latin typeface="Arial"/>
              </a:rPr>
              <a:t> </a:t>
            </a:r>
            <a:r>
              <a:rPr lang="sk-SK" sz="2051" b="1" dirty="0" err="1">
                <a:solidFill>
                  <a:srgbClr val="0000D4"/>
                </a:solidFill>
                <a:latin typeface="Arial"/>
              </a:rPr>
              <a:t>fellowship</a:t>
            </a:r>
            <a:r>
              <a:rPr lang="sk-SK" sz="2051" b="1" dirty="0">
                <a:solidFill>
                  <a:srgbClr val="0000D4"/>
                </a:solidFill>
                <a:latin typeface="Arial"/>
              </a:rPr>
              <a:t>                                          Global </a:t>
            </a:r>
            <a:r>
              <a:rPr lang="sk-SK" sz="2051" b="1" dirty="0" err="1">
                <a:solidFill>
                  <a:srgbClr val="0000D4"/>
                </a:solidFill>
                <a:latin typeface="Arial"/>
              </a:rPr>
              <a:t>fellowship</a:t>
            </a:r>
            <a:r>
              <a:rPr lang="sk-SK" sz="2051" b="1" dirty="0">
                <a:solidFill>
                  <a:srgbClr val="0000D4"/>
                </a:solidFill>
                <a:latin typeface="Arial"/>
              </a:rPr>
              <a:t>:</a:t>
            </a:r>
          </a:p>
        </p:txBody>
      </p:sp>
      <p:pic>
        <p:nvPicPr>
          <p:cNvPr id="5" name="Obrázok 4">
            <a:extLst>
              <a:ext uri="{FF2B5EF4-FFF2-40B4-BE49-F238E27FC236}">
                <a16:creationId xmlns:a16="http://schemas.microsoft.com/office/drawing/2014/main" id="{B786F239-47D5-D5BD-6A3D-2C54DFA518E3}"/>
              </a:ext>
            </a:extLst>
          </p:cNvPr>
          <p:cNvPicPr>
            <a:picLocks noChangeAspect="1"/>
          </p:cNvPicPr>
          <p:nvPr/>
        </p:nvPicPr>
        <p:blipFill>
          <a:blip r:embed="rId2"/>
          <a:stretch>
            <a:fillRect/>
          </a:stretch>
        </p:blipFill>
        <p:spPr>
          <a:xfrm>
            <a:off x="2806405" y="5503558"/>
            <a:ext cx="1478392" cy="1332639"/>
          </a:xfrm>
          <a:prstGeom prst="rect">
            <a:avLst/>
          </a:prstGeom>
        </p:spPr>
      </p:pic>
      <p:pic>
        <p:nvPicPr>
          <p:cNvPr id="6" name="Obrázok 5">
            <a:extLst>
              <a:ext uri="{FF2B5EF4-FFF2-40B4-BE49-F238E27FC236}">
                <a16:creationId xmlns:a16="http://schemas.microsoft.com/office/drawing/2014/main" id="{E804C8C6-08E6-B9A1-4BA9-F24A5445B296}"/>
              </a:ext>
            </a:extLst>
          </p:cNvPr>
          <p:cNvPicPr>
            <a:picLocks noChangeAspect="1"/>
          </p:cNvPicPr>
          <p:nvPr/>
        </p:nvPicPr>
        <p:blipFill>
          <a:blip r:embed="rId3"/>
          <a:stretch>
            <a:fillRect/>
          </a:stretch>
        </p:blipFill>
        <p:spPr>
          <a:xfrm>
            <a:off x="7301743" y="5594582"/>
            <a:ext cx="3518391" cy="1000027"/>
          </a:xfrm>
          <a:prstGeom prst="rect">
            <a:avLst/>
          </a:prstGeom>
        </p:spPr>
      </p:pic>
    </p:spTree>
    <p:extLst>
      <p:ext uri="{BB962C8B-B14F-4D97-AF65-F5344CB8AC3E}">
        <p14:creationId xmlns:p14="http://schemas.microsoft.com/office/powerpoint/2010/main" val="2476735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fld id="{79010F47-8DA2-4C41-BCA8-3C002502DF7A}" type="slidenum">
              <a:rPr lang="de-CH">
                <a:solidFill>
                  <a:srgbClr val="0000D4"/>
                </a:solidFill>
                <a:latin typeface="Arial"/>
              </a:rPr>
              <a:pPr defTabSz="893277"/>
              <a:t>15</a:t>
            </a:fld>
            <a:endParaRPr lang="de-CH">
              <a:solidFill>
                <a:srgbClr val="0000D4"/>
              </a:solidFill>
              <a:latin typeface="Arial"/>
            </a:endParaRPr>
          </a:p>
        </p:txBody>
      </p:sp>
      <p:sp>
        <p:nvSpPr>
          <p:cNvPr id="3" name="Textplatzhalter 2">
            <a:extLst>
              <a:ext uri="{FF2B5EF4-FFF2-40B4-BE49-F238E27FC236}">
                <a16:creationId xmlns:a16="http://schemas.microsoft.com/office/drawing/2014/main" id="{48347C96-2C75-46AE-8B87-638537238742}"/>
              </a:ext>
            </a:extLst>
          </p:cNvPr>
          <p:cNvSpPr>
            <a:spLocks noGrp="1"/>
          </p:cNvSpPr>
          <p:nvPr>
            <p:ph type="body" sz="quarter" idx="11"/>
          </p:nvPr>
        </p:nvSpPr>
        <p:spPr/>
        <p:txBody>
          <a:bodyPr>
            <a:normAutofit/>
          </a:bodyPr>
          <a:lstStyle/>
          <a:p>
            <a:r>
              <a:rPr lang="sk-SK" sz="2345" b="1" dirty="0" err="1"/>
              <a:t>Compile</a:t>
            </a:r>
            <a:r>
              <a:rPr lang="sk-SK" sz="2345" b="1" dirty="0"/>
              <a:t> </a:t>
            </a:r>
            <a:r>
              <a:rPr lang="sk-SK" sz="2345" b="1" dirty="0" err="1"/>
              <a:t>your</a:t>
            </a:r>
            <a:r>
              <a:rPr lang="sk-SK" sz="2345" b="1" dirty="0"/>
              <a:t> </a:t>
            </a:r>
            <a:r>
              <a:rPr lang="sk-SK" sz="2345" b="1" dirty="0" err="1"/>
              <a:t>fellowship</a:t>
            </a:r>
            <a:r>
              <a:rPr lang="sk-SK" sz="2345" b="1" dirty="0"/>
              <a:t>: f</a:t>
            </a:r>
            <a:r>
              <a:rPr lang="en-US" sz="2345" b="1" dirty="0" err="1"/>
              <a:t>acultative</a:t>
            </a:r>
            <a:r>
              <a:rPr lang="en-US" sz="2345" b="1" dirty="0"/>
              <a:t> elements</a:t>
            </a:r>
            <a:endParaRPr lang="de-CH" sz="2345" b="1" dirty="0"/>
          </a:p>
        </p:txBody>
      </p:sp>
      <p:graphicFrame>
        <p:nvGraphicFramePr>
          <p:cNvPr id="4" name="Tabuľka 3">
            <a:extLst>
              <a:ext uri="{FF2B5EF4-FFF2-40B4-BE49-F238E27FC236}">
                <a16:creationId xmlns:a16="http://schemas.microsoft.com/office/drawing/2014/main" id="{AA22B552-5354-7B9E-9B54-E18584E88E88}"/>
              </a:ext>
            </a:extLst>
          </p:cNvPr>
          <p:cNvGraphicFramePr>
            <a:graphicFrameLocks noGrp="1"/>
          </p:cNvGraphicFramePr>
          <p:nvPr/>
        </p:nvGraphicFramePr>
        <p:xfrm>
          <a:off x="467998" y="1018171"/>
          <a:ext cx="10698610" cy="5505973"/>
        </p:xfrm>
        <a:graphic>
          <a:graphicData uri="http://schemas.openxmlformats.org/drawingml/2006/table">
            <a:tbl>
              <a:tblPr firstRow="1" firstCol="1">
                <a:tableStyleId>{21E4AEA4-8DFA-4A89-87EB-49C32662AFE0}</a:tableStyleId>
              </a:tblPr>
              <a:tblGrid>
                <a:gridCol w="2425475">
                  <a:extLst>
                    <a:ext uri="{9D8B030D-6E8A-4147-A177-3AD203B41FA5}">
                      <a16:colId xmlns:a16="http://schemas.microsoft.com/office/drawing/2014/main" val="20000"/>
                    </a:ext>
                  </a:extLst>
                </a:gridCol>
                <a:gridCol w="5691475">
                  <a:extLst>
                    <a:ext uri="{9D8B030D-6E8A-4147-A177-3AD203B41FA5}">
                      <a16:colId xmlns:a16="http://schemas.microsoft.com/office/drawing/2014/main" val="20001"/>
                    </a:ext>
                  </a:extLst>
                </a:gridCol>
                <a:gridCol w="2581660">
                  <a:extLst>
                    <a:ext uri="{9D8B030D-6E8A-4147-A177-3AD203B41FA5}">
                      <a16:colId xmlns:a16="http://schemas.microsoft.com/office/drawing/2014/main" val="20002"/>
                    </a:ext>
                  </a:extLst>
                </a:gridCol>
              </a:tblGrid>
              <a:tr h="595539">
                <a:tc>
                  <a:txBody>
                    <a:bodyPr/>
                    <a:lstStyle/>
                    <a:p>
                      <a:pPr algn="ctr">
                        <a:spcAft>
                          <a:spcPts val="0"/>
                        </a:spcAft>
                      </a:pPr>
                      <a:r>
                        <a:rPr lang="en-GB" sz="2000" dirty="0">
                          <a:solidFill>
                            <a:srgbClr val="0000D4"/>
                          </a:solidFill>
                          <a:effectLst/>
                        </a:rPr>
                        <a:t> </a:t>
                      </a:r>
                      <a:endParaRPr lang="sk-SK" sz="2000" dirty="0">
                        <a:solidFill>
                          <a:srgbClr val="0000D4"/>
                        </a:solidFill>
                        <a:effectLst/>
                        <a:latin typeface="Calibri" panose="020F0502020204030204" pitchFamily="34" charset="0"/>
                        <a:cs typeface="Times New Roman" panose="02020603050405020304" pitchFamily="18" charset="0"/>
                      </a:endParaRPr>
                    </a:p>
                  </a:txBody>
                  <a:tcPr marL="57576" marR="57576" marT="0" marB="0" anchor="ctr">
                    <a:solidFill>
                      <a:schemeClr val="accent3">
                        <a:lumMod val="60000"/>
                        <a:lumOff val="40000"/>
                      </a:schemeClr>
                    </a:solidFill>
                  </a:tcPr>
                </a:tc>
                <a:tc>
                  <a:txBody>
                    <a:bodyPr/>
                    <a:lstStyle/>
                    <a:p>
                      <a:pPr algn="ctr">
                        <a:spcAft>
                          <a:spcPts val="0"/>
                        </a:spcAft>
                      </a:pPr>
                      <a:r>
                        <a:rPr lang="en-GB" sz="2000" dirty="0">
                          <a:solidFill>
                            <a:srgbClr val="0000D4"/>
                          </a:solidFill>
                          <a:effectLst/>
                        </a:rPr>
                        <a:t>Secondment </a:t>
                      </a:r>
                      <a:endParaRPr lang="sk-SK" sz="2000" dirty="0">
                        <a:solidFill>
                          <a:srgbClr val="0000D4"/>
                        </a:solidFill>
                        <a:effectLst/>
                        <a:latin typeface="Calibri" panose="020F0502020204030204" pitchFamily="34" charset="0"/>
                        <a:cs typeface="Times New Roman" panose="02020603050405020304" pitchFamily="18" charset="0"/>
                      </a:endParaRPr>
                    </a:p>
                  </a:txBody>
                  <a:tcPr marL="57576" marR="57576" marT="0" marB="0" anchor="ctr">
                    <a:solidFill>
                      <a:schemeClr val="accent3">
                        <a:lumMod val="60000"/>
                        <a:lumOff val="40000"/>
                      </a:schemeClr>
                    </a:solidFill>
                  </a:tcPr>
                </a:tc>
                <a:tc>
                  <a:txBody>
                    <a:bodyPr/>
                    <a:lstStyle/>
                    <a:p>
                      <a:pPr algn="ctr">
                        <a:spcAft>
                          <a:spcPts val="0"/>
                        </a:spcAft>
                      </a:pPr>
                      <a:r>
                        <a:rPr lang="en-GB" sz="2000" dirty="0">
                          <a:solidFill>
                            <a:srgbClr val="0000D4"/>
                          </a:solidFill>
                          <a:effectLst/>
                        </a:rPr>
                        <a:t>Non-Academic Placement</a:t>
                      </a:r>
                      <a:endParaRPr lang="sk-SK" sz="2000" dirty="0">
                        <a:solidFill>
                          <a:srgbClr val="0000D4"/>
                        </a:solidFill>
                        <a:effectLst/>
                        <a:latin typeface="Calibri" panose="020F0502020204030204" pitchFamily="34" charset="0"/>
                        <a:cs typeface="Times New Roman" panose="02020603050405020304" pitchFamily="18" charset="0"/>
                      </a:endParaRPr>
                    </a:p>
                  </a:txBody>
                  <a:tcPr marL="57576" marR="57576" marT="0" marB="0" anchor="ctr">
                    <a:solidFill>
                      <a:schemeClr val="accent3">
                        <a:lumMod val="60000"/>
                        <a:lumOff val="40000"/>
                      </a:schemeClr>
                    </a:solidFill>
                  </a:tcPr>
                </a:tc>
                <a:extLst>
                  <a:ext uri="{0D108BD9-81ED-4DB2-BD59-A6C34878D82A}">
                    <a16:rowId xmlns:a16="http://schemas.microsoft.com/office/drawing/2014/main" val="10000"/>
                  </a:ext>
                </a:extLst>
              </a:tr>
              <a:tr h="1468003">
                <a:tc>
                  <a:txBody>
                    <a:bodyPr/>
                    <a:lstStyle/>
                    <a:p>
                      <a:pPr algn="ctr">
                        <a:spcAft>
                          <a:spcPts val="0"/>
                        </a:spcAft>
                      </a:pPr>
                      <a:r>
                        <a:rPr lang="en-GB" sz="1800" dirty="0">
                          <a:solidFill>
                            <a:srgbClr val="0000D4"/>
                          </a:solidFill>
                          <a:effectLst/>
                        </a:rPr>
                        <a:t>Maximum Duration</a:t>
                      </a:r>
                      <a:endParaRPr lang="sk-SK" sz="1800" dirty="0">
                        <a:solidFill>
                          <a:srgbClr val="0000D4"/>
                        </a:solidFill>
                        <a:effectLst/>
                        <a:latin typeface="Calibri" panose="020F0502020204030204" pitchFamily="34" charset="0"/>
                        <a:cs typeface="Times New Roman" panose="02020603050405020304" pitchFamily="18" charset="0"/>
                      </a:endParaRPr>
                    </a:p>
                  </a:txBody>
                  <a:tcPr marL="57576" marR="57576" marT="0" marB="0" anchor="ctr">
                    <a:solidFill>
                      <a:schemeClr val="accent3">
                        <a:lumMod val="60000"/>
                        <a:lumOff val="40000"/>
                      </a:schemeClr>
                    </a:solidFill>
                  </a:tcPr>
                </a:tc>
                <a:tc>
                  <a:txBody>
                    <a:bodyPr/>
                    <a:lstStyle/>
                    <a:p>
                      <a:pPr algn="l">
                        <a:spcAft>
                          <a:spcPts val="0"/>
                        </a:spcAft>
                      </a:pPr>
                      <a:r>
                        <a:rPr lang="en-GB" sz="1600" u="sng" dirty="0">
                          <a:solidFill>
                            <a:srgbClr val="0000D4"/>
                          </a:solidFill>
                          <a:effectLst/>
                        </a:rPr>
                        <a:t>European Postdoctoral Fellowships:</a:t>
                      </a:r>
                      <a:r>
                        <a:rPr lang="en-GB" sz="1600" dirty="0">
                          <a:solidFill>
                            <a:srgbClr val="0000D4"/>
                          </a:solidFill>
                          <a:effectLst/>
                        </a:rPr>
                        <a:t> Up to 1/3 of the normal project duration.</a:t>
                      </a:r>
                      <a:endParaRPr lang="sk-SK" sz="1600" dirty="0">
                        <a:solidFill>
                          <a:srgbClr val="0000D4"/>
                        </a:solidFill>
                        <a:effectLst/>
                      </a:endParaRPr>
                    </a:p>
                    <a:p>
                      <a:pPr algn="l">
                        <a:spcAft>
                          <a:spcPts val="0"/>
                        </a:spcAft>
                      </a:pPr>
                      <a:r>
                        <a:rPr lang="en-GB" sz="1600" dirty="0">
                          <a:solidFill>
                            <a:srgbClr val="0000D4"/>
                          </a:solidFill>
                          <a:effectLst/>
                        </a:rPr>
                        <a:t> </a:t>
                      </a:r>
                      <a:endParaRPr lang="sk-SK" sz="1600" dirty="0">
                        <a:solidFill>
                          <a:srgbClr val="0000D4"/>
                        </a:solidFill>
                        <a:effectLst/>
                      </a:endParaRPr>
                    </a:p>
                    <a:p>
                      <a:pPr algn="l">
                        <a:lnSpc>
                          <a:spcPct val="107000"/>
                        </a:lnSpc>
                        <a:spcAft>
                          <a:spcPts val="0"/>
                        </a:spcAft>
                      </a:pPr>
                      <a:r>
                        <a:rPr lang="en-GB" sz="1600" u="sng" dirty="0">
                          <a:solidFill>
                            <a:srgbClr val="0000D4"/>
                          </a:solidFill>
                          <a:effectLst/>
                        </a:rPr>
                        <a:t>Global Postdoctoral Fellowships:</a:t>
                      </a:r>
                      <a:r>
                        <a:rPr lang="en-GB" sz="1600" dirty="0">
                          <a:solidFill>
                            <a:srgbClr val="0000D4"/>
                          </a:solidFill>
                          <a:effectLst/>
                        </a:rPr>
                        <a:t> Optional secondments are permitted for up to 1/3 of the outgoing phase. </a:t>
                      </a:r>
                      <a:endParaRPr lang="sk-SK" sz="1600" dirty="0">
                        <a:solidFill>
                          <a:srgbClr val="0000D4"/>
                        </a:solidFill>
                        <a:effectLst/>
                      </a:endParaRPr>
                    </a:p>
                    <a:p>
                      <a:pPr algn="l">
                        <a:lnSpc>
                          <a:spcPct val="107000"/>
                        </a:lnSpc>
                        <a:spcAft>
                          <a:spcPts val="0"/>
                        </a:spcAft>
                      </a:pPr>
                      <a:endParaRPr lang="sk-SK" sz="1600" dirty="0">
                        <a:solidFill>
                          <a:srgbClr val="0000D4"/>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76" marR="57576" marT="0" marB="0" anchor="ctr"/>
                </a:tc>
                <a:tc>
                  <a:txBody>
                    <a:bodyPr/>
                    <a:lstStyle/>
                    <a:p>
                      <a:pPr algn="ctr">
                        <a:spcAft>
                          <a:spcPts val="0"/>
                        </a:spcAft>
                      </a:pPr>
                      <a:r>
                        <a:rPr lang="en-GB" sz="1600" dirty="0">
                          <a:solidFill>
                            <a:srgbClr val="0000D4"/>
                          </a:solidFill>
                          <a:effectLst/>
                        </a:rPr>
                        <a:t>Up to 6 months duration.</a:t>
                      </a:r>
                      <a:endParaRPr lang="sk-SK" sz="1600" dirty="0">
                        <a:solidFill>
                          <a:srgbClr val="0000D4"/>
                        </a:solidFill>
                        <a:effectLst/>
                        <a:latin typeface="Calibri" panose="020F0502020204030204" pitchFamily="34" charset="0"/>
                        <a:cs typeface="Times New Roman" panose="02020603050405020304" pitchFamily="18" charset="0"/>
                      </a:endParaRPr>
                    </a:p>
                  </a:txBody>
                  <a:tcPr marL="57576" marR="57576" marT="0" marB="0" anchor="ctr"/>
                </a:tc>
                <a:extLst>
                  <a:ext uri="{0D108BD9-81ED-4DB2-BD59-A6C34878D82A}">
                    <a16:rowId xmlns:a16="http://schemas.microsoft.com/office/drawing/2014/main" val="10001"/>
                  </a:ext>
                </a:extLst>
              </a:tr>
              <a:tr h="2740967">
                <a:tc>
                  <a:txBody>
                    <a:bodyPr/>
                    <a:lstStyle/>
                    <a:p>
                      <a:pPr algn="ctr">
                        <a:spcAft>
                          <a:spcPts val="0"/>
                        </a:spcAft>
                      </a:pPr>
                      <a:r>
                        <a:rPr lang="en-GB" sz="1800" dirty="0">
                          <a:solidFill>
                            <a:srgbClr val="0000D4"/>
                          </a:solidFill>
                          <a:effectLst/>
                        </a:rPr>
                        <a:t>Timing</a:t>
                      </a:r>
                      <a:endParaRPr lang="sk-SK" sz="1800" dirty="0">
                        <a:solidFill>
                          <a:srgbClr val="0000D4"/>
                        </a:solidFill>
                        <a:effectLst/>
                        <a:latin typeface="Calibri" panose="020F0502020204030204" pitchFamily="34" charset="0"/>
                        <a:cs typeface="Times New Roman" panose="02020603050405020304" pitchFamily="18" charset="0"/>
                      </a:endParaRPr>
                    </a:p>
                  </a:txBody>
                  <a:tcPr marL="57576" marR="57576" marT="0" marB="0" anchor="ctr">
                    <a:solidFill>
                      <a:schemeClr val="accent3">
                        <a:lumMod val="60000"/>
                        <a:lumOff val="40000"/>
                      </a:schemeClr>
                    </a:solidFill>
                  </a:tcPr>
                </a:tc>
                <a:tc>
                  <a:txBody>
                    <a:bodyPr/>
                    <a:lstStyle/>
                    <a:p>
                      <a:pPr algn="l">
                        <a:spcAft>
                          <a:spcPts val="0"/>
                        </a:spcAft>
                      </a:pPr>
                      <a:r>
                        <a:rPr lang="en-GB" sz="1600" u="sng" dirty="0">
                          <a:solidFill>
                            <a:srgbClr val="0000D4"/>
                          </a:solidFill>
                          <a:effectLst/>
                        </a:rPr>
                        <a:t>European Postdoctoral Fellowships:</a:t>
                      </a:r>
                      <a:r>
                        <a:rPr lang="en-GB" sz="1600" dirty="0">
                          <a:solidFill>
                            <a:srgbClr val="0000D4"/>
                          </a:solidFill>
                          <a:effectLst/>
                        </a:rPr>
                        <a:t> At any time during the standard project duration. </a:t>
                      </a:r>
                      <a:endParaRPr lang="sk-SK" sz="1600" dirty="0">
                        <a:solidFill>
                          <a:srgbClr val="0000D4"/>
                        </a:solidFill>
                        <a:effectLst/>
                      </a:endParaRPr>
                    </a:p>
                    <a:p>
                      <a:pPr algn="l">
                        <a:spcAft>
                          <a:spcPts val="0"/>
                        </a:spcAft>
                      </a:pPr>
                      <a:r>
                        <a:rPr lang="en-GB" sz="1600" dirty="0">
                          <a:solidFill>
                            <a:srgbClr val="0000D4"/>
                          </a:solidFill>
                          <a:effectLst/>
                        </a:rPr>
                        <a:t> </a:t>
                      </a:r>
                      <a:endParaRPr lang="sk-SK" sz="1600" dirty="0">
                        <a:solidFill>
                          <a:srgbClr val="0000D4"/>
                        </a:solidFill>
                        <a:effectLst/>
                      </a:endParaRPr>
                    </a:p>
                    <a:p>
                      <a:pPr algn="l">
                        <a:lnSpc>
                          <a:spcPct val="107000"/>
                        </a:lnSpc>
                        <a:spcAft>
                          <a:spcPts val="0"/>
                        </a:spcAft>
                      </a:pPr>
                      <a:r>
                        <a:rPr lang="en-GB" sz="1600" u="sng" dirty="0">
                          <a:solidFill>
                            <a:srgbClr val="0000D4"/>
                          </a:solidFill>
                          <a:effectLst/>
                        </a:rPr>
                        <a:t>Global Postdoctoral Fellowships:</a:t>
                      </a:r>
                      <a:r>
                        <a:rPr lang="en-GB" sz="1600" dirty="0">
                          <a:solidFill>
                            <a:srgbClr val="0000D4"/>
                          </a:solidFill>
                          <a:effectLst/>
                        </a:rPr>
                        <a:t> Optional secondments cannot take place during the mandatory 12 month return period to the host organisation in a MS or AC. They may take place at the start of the outgoing phase (up to three months, to be included within the 1/3 maximum duration).</a:t>
                      </a:r>
                      <a:endParaRPr lang="sk-SK" sz="1600" dirty="0">
                        <a:solidFill>
                          <a:srgbClr val="0000D4"/>
                        </a:solidFill>
                        <a:effectLst/>
                      </a:endParaRPr>
                    </a:p>
                    <a:p>
                      <a:pPr algn="l">
                        <a:lnSpc>
                          <a:spcPct val="107000"/>
                        </a:lnSpc>
                        <a:spcAft>
                          <a:spcPts val="0"/>
                        </a:spcAft>
                      </a:pPr>
                      <a:r>
                        <a:rPr lang="en-GB" sz="1600" dirty="0">
                          <a:solidFill>
                            <a:srgbClr val="0000D4"/>
                          </a:solidFill>
                          <a:effectLst/>
                        </a:rPr>
                        <a:t> </a:t>
                      </a:r>
                      <a:endParaRPr lang="sk-SK" sz="1600" dirty="0">
                        <a:solidFill>
                          <a:srgbClr val="0000D4"/>
                        </a:solidFill>
                        <a:effectLst/>
                      </a:endParaRPr>
                    </a:p>
                    <a:p>
                      <a:pPr algn="l">
                        <a:lnSpc>
                          <a:spcPct val="107000"/>
                        </a:lnSpc>
                        <a:spcAft>
                          <a:spcPts val="0"/>
                        </a:spcAft>
                      </a:pPr>
                      <a:r>
                        <a:rPr lang="en-GB" sz="1600" dirty="0">
                          <a:solidFill>
                            <a:srgbClr val="0000D4"/>
                          </a:solidFill>
                          <a:effectLst/>
                        </a:rPr>
                        <a:t>Note that all optional secondments can be divided into several shorter periods.</a:t>
                      </a:r>
                      <a:endParaRPr lang="sk-SK" sz="1600" dirty="0">
                        <a:solidFill>
                          <a:srgbClr val="0000D4"/>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76" marR="57576" marT="0" marB="0" anchor="ctr"/>
                </a:tc>
                <a:tc>
                  <a:txBody>
                    <a:bodyPr/>
                    <a:lstStyle/>
                    <a:p>
                      <a:pPr algn="ctr">
                        <a:spcAft>
                          <a:spcPts val="0"/>
                        </a:spcAft>
                      </a:pPr>
                      <a:r>
                        <a:rPr lang="en-GB" sz="1600" dirty="0">
                          <a:solidFill>
                            <a:srgbClr val="0000D4"/>
                          </a:solidFill>
                          <a:effectLst/>
                        </a:rPr>
                        <a:t>Additional period after the standard duration of the fellowship.</a:t>
                      </a:r>
                      <a:endParaRPr lang="sk-SK" sz="1600" dirty="0">
                        <a:solidFill>
                          <a:srgbClr val="0000D4"/>
                        </a:solidFill>
                        <a:effectLst/>
                      </a:endParaRPr>
                    </a:p>
                    <a:p>
                      <a:pPr algn="ctr">
                        <a:spcAft>
                          <a:spcPts val="0"/>
                        </a:spcAft>
                      </a:pPr>
                      <a:r>
                        <a:rPr lang="en-US" sz="1600" dirty="0">
                          <a:solidFill>
                            <a:srgbClr val="0000D4"/>
                          </a:solidFill>
                          <a:effectLst/>
                        </a:rPr>
                        <a:t> </a:t>
                      </a:r>
                      <a:endParaRPr lang="sk-SK" sz="1600" dirty="0">
                        <a:solidFill>
                          <a:srgbClr val="0000D4"/>
                        </a:solidFill>
                        <a:effectLst/>
                        <a:latin typeface="Calibri" panose="020F0502020204030204" pitchFamily="34" charset="0"/>
                        <a:cs typeface="Times New Roman" panose="02020603050405020304" pitchFamily="18" charset="0"/>
                      </a:endParaRPr>
                    </a:p>
                  </a:txBody>
                  <a:tcPr marL="57576" marR="57576" marT="0" marB="0" anchor="ctr"/>
                </a:tc>
                <a:extLst>
                  <a:ext uri="{0D108BD9-81ED-4DB2-BD59-A6C34878D82A}">
                    <a16:rowId xmlns:a16="http://schemas.microsoft.com/office/drawing/2014/main" val="10002"/>
                  </a:ext>
                </a:extLst>
              </a:tr>
              <a:tr h="267992">
                <a:tc>
                  <a:txBody>
                    <a:bodyPr/>
                    <a:lstStyle/>
                    <a:p>
                      <a:pPr algn="ctr">
                        <a:spcBef>
                          <a:spcPts val="600"/>
                        </a:spcBef>
                        <a:spcAft>
                          <a:spcPts val="600"/>
                        </a:spcAft>
                      </a:pPr>
                      <a:r>
                        <a:rPr lang="en-GB" sz="1800" dirty="0">
                          <a:solidFill>
                            <a:srgbClr val="0000D4"/>
                          </a:solidFill>
                          <a:effectLst/>
                        </a:rPr>
                        <a:t>Mobility</a:t>
                      </a:r>
                      <a:endParaRPr lang="sk-SK" sz="1800" dirty="0">
                        <a:solidFill>
                          <a:srgbClr val="0000D4"/>
                        </a:solidFill>
                        <a:effectLst/>
                        <a:latin typeface="Calibri" panose="020F0502020204030204" pitchFamily="34" charset="0"/>
                        <a:cs typeface="Times New Roman" panose="02020603050405020304" pitchFamily="18" charset="0"/>
                      </a:endParaRPr>
                    </a:p>
                  </a:txBody>
                  <a:tcPr marL="57576" marR="57576" marT="0" marB="0" anchor="ctr">
                    <a:solidFill>
                      <a:schemeClr val="accent3">
                        <a:lumMod val="60000"/>
                        <a:lumOff val="40000"/>
                      </a:schemeClr>
                    </a:solidFill>
                  </a:tcPr>
                </a:tc>
                <a:tc>
                  <a:txBody>
                    <a:bodyPr/>
                    <a:lstStyle/>
                    <a:p>
                      <a:pPr algn="ctr">
                        <a:spcBef>
                          <a:spcPts val="600"/>
                        </a:spcBef>
                        <a:spcAft>
                          <a:spcPts val="600"/>
                        </a:spcAft>
                      </a:pPr>
                      <a:r>
                        <a:rPr lang="en-GB" sz="1600">
                          <a:solidFill>
                            <a:srgbClr val="0000D4"/>
                          </a:solidFill>
                          <a:effectLst/>
                        </a:rPr>
                        <a:t>Any country worldwide</a:t>
                      </a:r>
                      <a:endParaRPr lang="sk-SK" sz="1600">
                        <a:solidFill>
                          <a:srgbClr val="0000D4"/>
                        </a:solidFill>
                        <a:effectLst/>
                        <a:latin typeface="Calibri" panose="020F0502020204030204" pitchFamily="34" charset="0"/>
                        <a:cs typeface="Times New Roman" panose="02020603050405020304" pitchFamily="18" charset="0"/>
                      </a:endParaRPr>
                    </a:p>
                  </a:txBody>
                  <a:tcPr marL="57576" marR="57576" marT="0" marB="0" anchor="ctr"/>
                </a:tc>
                <a:tc>
                  <a:txBody>
                    <a:bodyPr/>
                    <a:lstStyle/>
                    <a:p>
                      <a:pPr algn="ctr">
                        <a:spcBef>
                          <a:spcPts val="600"/>
                        </a:spcBef>
                        <a:spcAft>
                          <a:spcPts val="600"/>
                        </a:spcAft>
                      </a:pPr>
                      <a:r>
                        <a:rPr lang="en-GB" sz="1600" dirty="0">
                          <a:solidFill>
                            <a:srgbClr val="0000D4"/>
                          </a:solidFill>
                          <a:effectLst/>
                        </a:rPr>
                        <a:t>MS or AC</a:t>
                      </a:r>
                      <a:endParaRPr lang="sk-SK" sz="1600" dirty="0">
                        <a:solidFill>
                          <a:srgbClr val="0000D4"/>
                        </a:solidFill>
                        <a:effectLst/>
                        <a:latin typeface="Calibri" panose="020F0502020204030204" pitchFamily="34" charset="0"/>
                        <a:cs typeface="Times New Roman" panose="02020603050405020304" pitchFamily="18" charset="0"/>
                      </a:endParaRPr>
                    </a:p>
                  </a:txBody>
                  <a:tcPr marL="57576" marR="57576" marT="0" marB="0" anchor="ctr"/>
                </a:tc>
                <a:extLst>
                  <a:ext uri="{0D108BD9-81ED-4DB2-BD59-A6C34878D82A}">
                    <a16:rowId xmlns:a16="http://schemas.microsoft.com/office/drawing/2014/main" val="10003"/>
                  </a:ext>
                </a:extLst>
              </a:tr>
              <a:tr h="313705">
                <a:tc>
                  <a:txBody>
                    <a:bodyPr/>
                    <a:lstStyle/>
                    <a:p>
                      <a:pPr algn="ctr">
                        <a:spcAft>
                          <a:spcPts val="0"/>
                        </a:spcAft>
                      </a:pPr>
                      <a:r>
                        <a:rPr lang="en-GB" sz="1800" dirty="0">
                          <a:solidFill>
                            <a:srgbClr val="0000D4"/>
                          </a:solidFill>
                          <a:effectLst/>
                        </a:rPr>
                        <a:t>Sector</a:t>
                      </a:r>
                      <a:endParaRPr lang="sk-SK" sz="1800" dirty="0">
                        <a:solidFill>
                          <a:srgbClr val="0000D4"/>
                        </a:solidFill>
                        <a:effectLst/>
                        <a:latin typeface="Calibri" panose="020F0502020204030204" pitchFamily="34" charset="0"/>
                        <a:cs typeface="Times New Roman" panose="02020603050405020304" pitchFamily="18" charset="0"/>
                      </a:endParaRPr>
                    </a:p>
                  </a:txBody>
                  <a:tcPr marL="57576" marR="57576" marT="0" marB="0" anchor="ctr">
                    <a:solidFill>
                      <a:schemeClr val="accent3">
                        <a:lumMod val="60000"/>
                        <a:lumOff val="40000"/>
                      </a:schemeClr>
                    </a:solidFill>
                  </a:tcPr>
                </a:tc>
                <a:tc>
                  <a:txBody>
                    <a:bodyPr/>
                    <a:lstStyle/>
                    <a:p>
                      <a:pPr algn="ctr">
                        <a:spcAft>
                          <a:spcPts val="0"/>
                        </a:spcAft>
                      </a:pPr>
                      <a:r>
                        <a:rPr lang="en-GB" sz="1600" dirty="0">
                          <a:solidFill>
                            <a:srgbClr val="0000D4"/>
                          </a:solidFill>
                          <a:effectLst/>
                        </a:rPr>
                        <a:t>Any sector</a:t>
                      </a:r>
                      <a:endParaRPr lang="sk-SK" sz="1600" dirty="0">
                        <a:solidFill>
                          <a:srgbClr val="0000D4"/>
                        </a:solidFill>
                        <a:effectLst/>
                        <a:latin typeface="Calibri" panose="020F0502020204030204" pitchFamily="34" charset="0"/>
                        <a:cs typeface="Times New Roman" panose="02020603050405020304" pitchFamily="18" charset="0"/>
                      </a:endParaRPr>
                    </a:p>
                  </a:txBody>
                  <a:tcPr marL="57576" marR="57576" marT="0" marB="0" anchor="ctr"/>
                </a:tc>
                <a:tc>
                  <a:txBody>
                    <a:bodyPr/>
                    <a:lstStyle/>
                    <a:p>
                      <a:pPr algn="ctr">
                        <a:spcAft>
                          <a:spcPts val="0"/>
                        </a:spcAft>
                      </a:pPr>
                      <a:r>
                        <a:rPr lang="en-GB" sz="1600" dirty="0">
                          <a:solidFill>
                            <a:srgbClr val="0000D4"/>
                          </a:solidFill>
                          <a:effectLst/>
                        </a:rPr>
                        <a:t>Non-academic sector only</a:t>
                      </a:r>
                      <a:endParaRPr lang="sk-SK" sz="1600" dirty="0">
                        <a:solidFill>
                          <a:srgbClr val="0000D4"/>
                        </a:solidFill>
                        <a:effectLst/>
                        <a:latin typeface="Calibri" panose="020F0502020204030204" pitchFamily="34" charset="0"/>
                        <a:cs typeface="Times New Roman" panose="02020603050405020304" pitchFamily="18" charset="0"/>
                      </a:endParaRPr>
                    </a:p>
                  </a:txBody>
                  <a:tcPr marL="57576" marR="57576"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56903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fld id="{79010F47-8DA2-4C41-BCA8-3C002502DF7A}" type="slidenum">
              <a:rPr lang="de-CH">
                <a:solidFill>
                  <a:srgbClr val="0000D4"/>
                </a:solidFill>
                <a:latin typeface="Arial"/>
              </a:rPr>
              <a:pPr defTabSz="893277"/>
              <a:t>16</a:t>
            </a:fld>
            <a:endParaRPr lang="de-CH">
              <a:solidFill>
                <a:srgbClr val="0000D4"/>
              </a:solidFill>
              <a:latin typeface="Arial"/>
            </a:endParaRPr>
          </a:p>
        </p:txBody>
      </p:sp>
      <p:sp>
        <p:nvSpPr>
          <p:cNvPr id="8" name="Zástupný text 7">
            <a:extLst>
              <a:ext uri="{FF2B5EF4-FFF2-40B4-BE49-F238E27FC236}">
                <a16:creationId xmlns:a16="http://schemas.microsoft.com/office/drawing/2014/main" id="{DD0EC51A-6515-23BD-38AE-63F0C12C0A08}"/>
              </a:ext>
            </a:extLst>
          </p:cNvPr>
          <p:cNvSpPr>
            <a:spLocks noGrp="1"/>
          </p:cNvSpPr>
          <p:nvPr>
            <p:ph type="body" sz="quarter" idx="11"/>
          </p:nvPr>
        </p:nvSpPr>
        <p:spPr/>
        <p:txBody>
          <a:bodyPr>
            <a:normAutofit/>
          </a:bodyPr>
          <a:lstStyle/>
          <a:p>
            <a:r>
              <a:rPr lang="sk-SK" sz="2345" b="1" dirty="0" err="1"/>
              <a:t>Proposal</a:t>
            </a:r>
            <a:r>
              <a:rPr lang="sk-SK" sz="2345" b="1" dirty="0"/>
              <a:t> </a:t>
            </a:r>
            <a:r>
              <a:rPr lang="sk-SK" sz="2345" b="1" dirty="0" err="1"/>
              <a:t>structure</a:t>
            </a:r>
            <a:endParaRPr lang="sk-SK" sz="2345" b="1" dirty="0"/>
          </a:p>
        </p:txBody>
      </p:sp>
      <p:pic>
        <p:nvPicPr>
          <p:cNvPr id="9" name="Content Placeholder 4" descr="Graphical user interface&#10;&#10;Description automatically generated">
            <a:extLst>
              <a:ext uri="{FF2B5EF4-FFF2-40B4-BE49-F238E27FC236}">
                <a16:creationId xmlns:a16="http://schemas.microsoft.com/office/drawing/2014/main" id="{749A58D5-86C1-B36F-3A87-39D212D4E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38" y="885798"/>
            <a:ext cx="10552927" cy="5795789"/>
          </a:xfrm>
          <a:prstGeom prst="rect">
            <a:avLst/>
          </a:prstGeom>
        </p:spPr>
      </p:pic>
    </p:spTree>
    <p:extLst>
      <p:ext uri="{BB962C8B-B14F-4D97-AF65-F5344CB8AC3E}">
        <p14:creationId xmlns:p14="http://schemas.microsoft.com/office/powerpoint/2010/main" val="4185906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fld id="{79010F47-8DA2-4C41-BCA8-3C002502DF7A}" type="slidenum">
              <a:rPr lang="de-CH">
                <a:solidFill>
                  <a:srgbClr val="0000D4"/>
                </a:solidFill>
                <a:latin typeface="Arial"/>
              </a:rPr>
              <a:pPr defTabSz="893277"/>
              <a:t>17</a:t>
            </a:fld>
            <a:endParaRPr lang="de-CH">
              <a:solidFill>
                <a:srgbClr val="0000D4"/>
              </a:solidFill>
              <a:latin typeface="Arial"/>
            </a:endParaRPr>
          </a:p>
        </p:txBody>
      </p:sp>
      <p:sp>
        <p:nvSpPr>
          <p:cNvPr id="3" name="Textplatzhalter 2">
            <a:extLst>
              <a:ext uri="{FF2B5EF4-FFF2-40B4-BE49-F238E27FC236}">
                <a16:creationId xmlns:a16="http://schemas.microsoft.com/office/drawing/2014/main" id="{48347C96-2C75-46AE-8B87-638537238742}"/>
              </a:ext>
            </a:extLst>
          </p:cNvPr>
          <p:cNvSpPr>
            <a:spLocks noGrp="1"/>
          </p:cNvSpPr>
          <p:nvPr>
            <p:ph type="body" sz="quarter" idx="11"/>
          </p:nvPr>
        </p:nvSpPr>
        <p:spPr/>
        <p:txBody>
          <a:bodyPr>
            <a:noAutofit/>
          </a:bodyPr>
          <a:lstStyle/>
          <a:p>
            <a:r>
              <a:rPr lang="en-US" sz="2345" b="1" dirty="0"/>
              <a:t>Proposal structure</a:t>
            </a:r>
            <a:br>
              <a:rPr lang="en-US" sz="2345" b="1" dirty="0"/>
            </a:br>
            <a:endParaRPr lang="de-CH" sz="2345" b="1" dirty="0"/>
          </a:p>
        </p:txBody>
      </p:sp>
      <p:graphicFrame>
        <p:nvGraphicFramePr>
          <p:cNvPr id="4" name="Content Placeholder 3">
            <a:extLst>
              <a:ext uri="{FF2B5EF4-FFF2-40B4-BE49-F238E27FC236}">
                <a16:creationId xmlns:a16="http://schemas.microsoft.com/office/drawing/2014/main" id="{8E862449-36AF-E8A0-98F1-EF72446F8A6C}"/>
              </a:ext>
            </a:extLst>
          </p:cNvPr>
          <p:cNvGraphicFramePr>
            <a:graphicFrameLocks/>
          </p:cNvGraphicFramePr>
          <p:nvPr/>
        </p:nvGraphicFramePr>
        <p:xfrm>
          <a:off x="1420942" y="1028454"/>
          <a:ext cx="9288249" cy="54870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4F0B27EF-5873-5042-BE0C-9372F14C62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2522" y="1266182"/>
            <a:ext cx="1191077" cy="1191077"/>
          </a:xfrm>
          <a:prstGeom prst="rect">
            <a:avLst/>
          </a:prstGeom>
        </p:spPr>
      </p:pic>
      <p:pic>
        <p:nvPicPr>
          <p:cNvPr id="7" name="Picture 8" descr="Icon&#10;&#10;Description automatically generated">
            <a:extLst>
              <a:ext uri="{FF2B5EF4-FFF2-40B4-BE49-F238E27FC236}">
                <a16:creationId xmlns:a16="http://schemas.microsoft.com/office/drawing/2014/main" id="{969C2366-D45D-4D6F-F839-9F94E8ACCA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2522" y="3021664"/>
            <a:ext cx="1191077" cy="1191077"/>
          </a:xfrm>
          <a:prstGeom prst="rect">
            <a:avLst/>
          </a:prstGeom>
        </p:spPr>
      </p:pic>
      <p:pic>
        <p:nvPicPr>
          <p:cNvPr id="8" name="Picture 6" descr="Icon&#10;&#10;Description automatically generated">
            <a:extLst>
              <a:ext uri="{FF2B5EF4-FFF2-40B4-BE49-F238E27FC236}">
                <a16:creationId xmlns:a16="http://schemas.microsoft.com/office/drawing/2014/main" id="{55B731E1-AB22-8852-B7FF-2980EB0241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2522" y="4996281"/>
            <a:ext cx="1191077" cy="1191077"/>
          </a:xfrm>
          <a:prstGeom prst="rect">
            <a:avLst/>
          </a:prstGeom>
        </p:spPr>
      </p:pic>
      <p:pic>
        <p:nvPicPr>
          <p:cNvPr id="9" name="Obrázok 8">
            <a:extLst>
              <a:ext uri="{FF2B5EF4-FFF2-40B4-BE49-F238E27FC236}">
                <a16:creationId xmlns:a16="http://schemas.microsoft.com/office/drawing/2014/main" id="{07139862-9B04-3070-E318-B81F8DAE7877}"/>
              </a:ext>
            </a:extLst>
          </p:cNvPr>
          <p:cNvPicPr>
            <a:picLocks noChangeAspect="1"/>
          </p:cNvPicPr>
          <p:nvPr/>
        </p:nvPicPr>
        <p:blipFill>
          <a:blip r:embed="rId9"/>
          <a:stretch>
            <a:fillRect/>
          </a:stretch>
        </p:blipFill>
        <p:spPr>
          <a:xfrm>
            <a:off x="6840267" y="1266181"/>
            <a:ext cx="4743653" cy="930713"/>
          </a:xfrm>
          <a:prstGeom prst="rect">
            <a:avLst/>
          </a:prstGeom>
        </p:spPr>
      </p:pic>
      <p:pic>
        <p:nvPicPr>
          <p:cNvPr id="10" name="Obrázok 9">
            <a:extLst>
              <a:ext uri="{FF2B5EF4-FFF2-40B4-BE49-F238E27FC236}">
                <a16:creationId xmlns:a16="http://schemas.microsoft.com/office/drawing/2014/main" id="{33E5FBB4-E4F1-718B-539F-4718EEC92550}"/>
              </a:ext>
            </a:extLst>
          </p:cNvPr>
          <p:cNvPicPr>
            <a:picLocks noChangeAspect="1"/>
          </p:cNvPicPr>
          <p:nvPr/>
        </p:nvPicPr>
        <p:blipFill>
          <a:blip r:embed="rId10"/>
          <a:stretch>
            <a:fillRect/>
          </a:stretch>
        </p:blipFill>
        <p:spPr>
          <a:xfrm>
            <a:off x="9102098" y="3021664"/>
            <a:ext cx="2761291" cy="1037540"/>
          </a:xfrm>
          <a:prstGeom prst="rect">
            <a:avLst/>
          </a:prstGeom>
        </p:spPr>
      </p:pic>
      <p:pic>
        <p:nvPicPr>
          <p:cNvPr id="11" name="Obrázok 10">
            <a:extLst>
              <a:ext uri="{FF2B5EF4-FFF2-40B4-BE49-F238E27FC236}">
                <a16:creationId xmlns:a16="http://schemas.microsoft.com/office/drawing/2014/main" id="{69387A6E-5DDE-5D5C-6B78-811C40A310A7}"/>
              </a:ext>
            </a:extLst>
          </p:cNvPr>
          <p:cNvPicPr>
            <a:picLocks noChangeAspect="1"/>
          </p:cNvPicPr>
          <p:nvPr/>
        </p:nvPicPr>
        <p:blipFill>
          <a:blip r:embed="rId11"/>
          <a:stretch>
            <a:fillRect/>
          </a:stretch>
        </p:blipFill>
        <p:spPr>
          <a:xfrm>
            <a:off x="9102097" y="5261586"/>
            <a:ext cx="1892440" cy="750052"/>
          </a:xfrm>
          <a:prstGeom prst="rect">
            <a:avLst/>
          </a:prstGeom>
        </p:spPr>
      </p:pic>
    </p:spTree>
    <p:extLst>
      <p:ext uri="{BB962C8B-B14F-4D97-AF65-F5344CB8AC3E}">
        <p14:creationId xmlns:p14="http://schemas.microsoft.com/office/powerpoint/2010/main" val="1754908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GB"/>
          </a:p>
        </p:txBody>
      </p:sp>
      <p:sp>
        <p:nvSpPr>
          <p:cNvPr id="3" name="Označba mesta vsebine 2"/>
          <p:cNvSpPr>
            <a:spLocks noGrp="1"/>
          </p:cNvSpPr>
          <p:nvPr>
            <p:ph idx="1"/>
          </p:nvPr>
        </p:nvSpPr>
        <p:spPr/>
        <p:txBody>
          <a:bodyPr/>
          <a:lstStyle/>
          <a:p>
            <a:endParaRPr lang="en-GB" dirty="0"/>
          </a:p>
        </p:txBody>
      </p:sp>
      <p:pic>
        <p:nvPicPr>
          <p:cNvPr id="4" name="Slika 3"/>
          <p:cNvPicPr>
            <a:picLocks noChangeAspect="1"/>
          </p:cNvPicPr>
          <p:nvPr/>
        </p:nvPicPr>
        <p:blipFill>
          <a:blip r:embed="rId2"/>
          <a:stretch>
            <a:fillRect/>
          </a:stretch>
        </p:blipFill>
        <p:spPr>
          <a:xfrm>
            <a:off x="1268083" y="0"/>
            <a:ext cx="9427233" cy="6214174"/>
          </a:xfrm>
          <a:prstGeom prst="rect">
            <a:avLst/>
          </a:prstGeom>
        </p:spPr>
      </p:pic>
      <p:sp>
        <p:nvSpPr>
          <p:cNvPr id="5" name="PoljeZBesedilom 4"/>
          <p:cNvSpPr txBox="1"/>
          <p:nvPr/>
        </p:nvSpPr>
        <p:spPr>
          <a:xfrm>
            <a:off x="1496684" y="5829500"/>
            <a:ext cx="8626416" cy="523220"/>
          </a:xfrm>
          <a:prstGeom prst="rect">
            <a:avLst/>
          </a:prstGeom>
          <a:noFill/>
        </p:spPr>
        <p:txBody>
          <a:bodyPr wrap="square" rtlCol="0">
            <a:spAutoFit/>
          </a:bodyPr>
          <a:lstStyle/>
          <a:p>
            <a:r>
              <a:rPr lang="en-GB" sz="1400" dirty="0">
                <a:solidFill>
                  <a:schemeClr val="tx1">
                    <a:lumMod val="50000"/>
                  </a:schemeClr>
                </a:solidFill>
              </a:rPr>
              <a:t>A </a:t>
            </a:r>
            <a:r>
              <a:rPr lang="en-GB" sz="1400" b="1" dirty="0">
                <a:solidFill>
                  <a:schemeClr val="tx1">
                    <a:lumMod val="50000"/>
                  </a:schemeClr>
                </a:solidFill>
              </a:rPr>
              <a:t>country correction coefficient </a:t>
            </a:r>
            <a:r>
              <a:rPr lang="en-GB" sz="1400" dirty="0">
                <a:solidFill>
                  <a:schemeClr val="tx1">
                    <a:lumMod val="50000"/>
                  </a:schemeClr>
                </a:solidFill>
              </a:rPr>
              <a:t>applies to the living allowance in order to ensure equal treatment and purchasing power parity for all researchers</a:t>
            </a:r>
            <a:r>
              <a:rPr lang="sl-SI" sz="1400" dirty="0">
                <a:solidFill>
                  <a:schemeClr val="tx1">
                    <a:lumMod val="50000"/>
                  </a:schemeClr>
                </a:solidFill>
              </a:rPr>
              <a:t>. Slo = 83,3%</a:t>
            </a:r>
            <a:endParaRPr lang="en-GB" sz="1400" dirty="0">
              <a:solidFill>
                <a:schemeClr val="tx1">
                  <a:lumMod val="50000"/>
                </a:schemeClr>
              </a:solidFill>
            </a:endParaRPr>
          </a:p>
        </p:txBody>
      </p:sp>
      <p:sp>
        <p:nvSpPr>
          <p:cNvPr id="6" name="Označba mesta noge 5">
            <a:extLst>
              <a:ext uri="{FF2B5EF4-FFF2-40B4-BE49-F238E27FC236}">
                <a16:creationId xmlns:a16="http://schemas.microsoft.com/office/drawing/2014/main" id="{CC5E1B45-0B80-EE2B-7669-229D5D08E27D}"/>
              </a:ext>
            </a:extLst>
          </p:cNvPr>
          <p:cNvSpPr>
            <a:spLocks noGrp="1"/>
          </p:cNvSpPr>
          <p:nvPr>
            <p:ph type="ftr" sz="quarter" idx="11"/>
          </p:nvPr>
        </p:nvSpPr>
        <p:spPr/>
        <p:txBody>
          <a:bodyPr/>
          <a:lstStyle/>
          <a:p>
            <a:r>
              <a:rPr lang="sv-SE">
                <a:solidFill>
                  <a:prstClr val="black">
                    <a:tint val="75000"/>
                  </a:prstClr>
                </a:solidFill>
              </a:rPr>
              <a:t>Stojan Sorčan, MVZI, NCP MSCA, 12. april 2023</a:t>
            </a:r>
            <a:endParaRPr lang="fr-BE">
              <a:solidFill>
                <a:prstClr val="black">
                  <a:tint val="75000"/>
                </a:prstClr>
              </a:solidFill>
            </a:endParaRPr>
          </a:p>
        </p:txBody>
      </p:sp>
      <p:sp>
        <p:nvSpPr>
          <p:cNvPr id="7" name="Označba mesta številke diapozitiva 6">
            <a:extLst>
              <a:ext uri="{FF2B5EF4-FFF2-40B4-BE49-F238E27FC236}">
                <a16:creationId xmlns:a16="http://schemas.microsoft.com/office/drawing/2014/main" id="{C34B2320-B15F-171B-95E8-BB8CC3703804}"/>
              </a:ext>
            </a:extLst>
          </p:cNvPr>
          <p:cNvSpPr>
            <a:spLocks noGrp="1"/>
          </p:cNvSpPr>
          <p:nvPr>
            <p:ph type="sldNum" sz="quarter" idx="12"/>
          </p:nvPr>
        </p:nvSpPr>
        <p:spPr/>
        <p:txBody>
          <a:bodyPr/>
          <a:lstStyle/>
          <a:p>
            <a:fld id="{2F8D2E46-35A1-4524-AE5B-CFFEE6C4B2C1}" type="slidenum">
              <a:rPr lang="fr-BE" smtClean="0">
                <a:solidFill>
                  <a:prstClr val="black">
                    <a:tint val="75000"/>
                  </a:prstClr>
                </a:solidFill>
              </a:rPr>
              <a:pPr/>
              <a:t>18</a:t>
            </a:fld>
            <a:endParaRPr lang="fr-BE">
              <a:solidFill>
                <a:prstClr val="black">
                  <a:tint val="75000"/>
                </a:prstClr>
              </a:solidFill>
            </a:endParaRPr>
          </a:p>
        </p:txBody>
      </p:sp>
    </p:spTree>
    <p:extLst>
      <p:ext uri="{BB962C8B-B14F-4D97-AF65-F5344CB8AC3E}">
        <p14:creationId xmlns:p14="http://schemas.microsoft.com/office/powerpoint/2010/main" val="4060223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GB"/>
          </a:p>
        </p:txBody>
      </p:sp>
      <p:sp>
        <p:nvSpPr>
          <p:cNvPr id="3" name="Označba mesta vsebine 2"/>
          <p:cNvSpPr>
            <a:spLocks noGrp="1"/>
          </p:cNvSpPr>
          <p:nvPr>
            <p:ph idx="1"/>
          </p:nvPr>
        </p:nvSpPr>
        <p:spPr/>
        <p:txBody>
          <a:bodyPr/>
          <a:lstStyle/>
          <a:p>
            <a:endParaRPr lang="en-GB"/>
          </a:p>
        </p:txBody>
      </p:sp>
      <p:pic>
        <p:nvPicPr>
          <p:cNvPr id="4" name="Slika 3"/>
          <p:cNvPicPr>
            <a:picLocks noChangeAspect="1"/>
          </p:cNvPicPr>
          <p:nvPr/>
        </p:nvPicPr>
        <p:blipFill>
          <a:blip r:embed="rId2"/>
          <a:stretch>
            <a:fillRect/>
          </a:stretch>
        </p:blipFill>
        <p:spPr>
          <a:xfrm>
            <a:off x="1247377" y="0"/>
            <a:ext cx="9697246" cy="6858000"/>
          </a:xfrm>
          <a:prstGeom prst="rect">
            <a:avLst/>
          </a:prstGeom>
        </p:spPr>
      </p:pic>
      <p:sp>
        <p:nvSpPr>
          <p:cNvPr id="5" name="Zaobljeni pravokotnik 4"/>
          <p:cNvSpPr/>
          <p:nvPr/>
        </p:nvSpPr>
        <p:spPr>
          <a:xfrm>
            <a:off x="2330245" y="855406"/>
            <a:ext cx="2045110" cy="4227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aobljeni pravokotnik 5"/>
          <p:cNvSpPr/>
          <p:nvPr/>
        </p:nvSpPr>
        <p:spPr>
          <a:xfrm>
            <a:off x="8234515" y="757084"/>
            <a:ext cx="2531807" cy="6292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Zaobljeni pravokotnik 6"/>
          <p:cNvSpPr/>
          <p:nvPr/>
        </p:nvSpPr>
        <p:spPr>
          <a:xfrm>
            <a:off x="5674533" y="855406"/>
            <a:ext cx="2045110" cy="4227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Raven povezovalnik 8"/>
          <p:cNvCxnSpPr/>
          <p:nvPr/>
        </p:nvCxnSpPr>
        <p:spPr>
          <a:xfrm>
            <a:off x="2654710" y="1825625"/>
            <a:ext cx="8652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aven povezovalnik 9"/>
          <p:cNvCxnSpPr/>
          <p:nvPr/>
        </p:nvCxnSpPr>
        <p:spPr>
          <a:xfrm>
            <a:off x="3760839" y="2764605"/>
            <a:ext cx="8652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aven povezovalnik 10"/>
          <p:cNvCxnSpPr/>
          <p:nvPr/>
        </p:nvCxnSpPr>
        <p:spPr>
          <a:xfrm>
            <a:off x="7030065" y="2985831"/>
            <a:ext cx="8652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Raven povezovalnik 11"/>
          <p:cNvCxnSpPr/>
          <p:nvPr/>
        </p:nvCxnSpPr>
        <p:spPr>
          <a:xfrm>
            <a:off x="6268065" y="1825625"/>
            <a:ext cx="8652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aven povezovalnik 12"/>
          <p:cNvCxnSpPr/>
          <p:nvPr/>
        </p:nvCxnSpPr>
        <p:spPr>
          <a:xfrm>
            <a:off x="1627240" y="5080101"/>
            <a:ext cx="8652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aven povezovalnik 13"/>
          <p:cNvCxnSpPr/>
          <p:nvPr/>
        </p:nvCxnSpPr>
        <p:spPr>
          <a:xfrm>
            <a:off x="2492478" y="4150954"/>
            <a:ext cx="8652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Raven povezovalnik 14"/>
          <p:cNvCxnSpPr/>
          <p:nvPr/>
        </p:nvCxnSpPr>
        <p:spPr>
          <a:xfrm>
            <a:off x="8234515" y="1825625"/>
            <a:ext cx="8652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a:xfrm>
            <a:off x="8731046" y="2985831"/>
            <a:ext cx="8652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Raven povezovalnik 16"/>
          <p:cNvCxnSpPr/>
          <p:nvPr/>
        </p:nvCxnSpPr>
        <p:spPr>
          <a:xfrm>
            <a:off x="5835446" y="4858876"/>
            <a:ext cx="8652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Označba mesta noge 7">
            <a:extLst>
              <a:ext uri="{FF2B5EF4-FFF2-40B4-BE49-F238E27FC236}">
                <a16:creationId xmlns:a16="http://schemas.microsoft.com/office/drawing/2014/main" id="{E104AC52-D12B-D916-55D5-58637D312415}"/>
              </a:ext>
            </a:extLst>
          </p:cNvPr>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
        <p:nvSpPr>
          <p:cNvPr id="18" name="Označba mesta številke diapozitiva 17">
            <a:extLst>
              <a:ext uri="{FF2B5EF4-FFF2-40B4-BE49-F238E27FC236}">
                <a16:creationId xmlns:a16="http://schemas.microsoft.com/office/drawing/2014/main" id="{B3A82562-8DA2-2363-C605-336A3656E82C}"/>
              </a:ext>
            </a:extLst>
          </p:cNvPr>
          <p:cNvSpPr>
            <a:spLocks noGrp="1"/>
          </p:cNvSpPr>
          <p:nvPr>
            <p:ph type="sldNum" sz="quarter" idx="12"/>
          </p:nvPr>
        </p:nvSpPr>
        <p:spPr/>
        <p:txBody>
          <a:bodyPr/>
          <a:lstStyle/>
          <a:p>
            <a:fld id="{21593816-F94B-4EBF-B88F-E76F8CAA83DA}" type="slidenum">
              <a:rPr lang="en-GB" smtClean="0">
                <a:solidFill>
                  <a:prstClr val="black">
                    <a:tint val="75000"/>
                  </a:prstClr>
                </a:solidFill>
              </a:rPr>
              <a:pPr/>
              <a:t>19</a:t>
            </a:fld>
            <a:endParaRPr lang="en-GB">
              <a:solidFill>
                <a:prstClr val="black">
                  <a:tint val="75000"/>
                </a:prstClr>
              </a:solidFill>
            </a:endParaRPr>
          </a:p>
        </p:txBody>
      </p:sp>
    </p:spTree>
    <p:extLst>
      <p:ext uri="{BB962C8B-B14F-4D97-AF65-F5344CB8AC3E}">
        <p14:creationId xmlns:p14="http://schemas.microsoft.com/office/powerpoint/2010/main" val="136605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4EEFC8-CAB6-EB95-EED9-10222910E203}"/>
              </a:ext>
            </a:extLst>
          </p:cNvPr>
          <p:cNvSpPr>
            <a:spLocks noGrp="1"/>
          </p:cNvSpPr>
          <p:nvPr>
            <p:ph type="sldNum" sz="quarter" idx="10"/>
          </p:nvPr>
        </p:nvSpPr>
        <p:spPr/>
        <p:txBody>
          <a:bodyPr/>
          <a:lstStyle/>
          <a:p>
            <a:pPr defTabSz="893277"/>
            <a:fld id="{79010F47-8DA2-4C41-BCA8-3C002502DF7A}" type="slidenum">
              <a:rPr lang="de-CH">
                <a:solidFill>
                  <a:srgbClr val="0000D4"/>
                </a:solidFill>
                <a:latin typeface="Arial"/>
              </a:rPr>
              <a:pPr defTabSz="893277"/>
              <a:t>2</a:t>
            </a:fld>
            <a:endParaRPr lang="de-CH">
              <a:solidFill>
                <a:srgbClr val="0000D4"/>
              </a:solidFill>
              <a:latin typeface="Arial"/>
            </a:endParaRPr>
          </a:p>
        </p:txBody>
      </p:sp>
      <p:sp>
        <p:nvSpPr>
          <p:cNvPr id="3" name="Text Placeholder 2">
            <a:extLst>
              <a:ext uri="{FF2B5EF4-FFF2-40B4-BE49-F238E27FC236}">
                <a16:creationId xmlns:a16="http://schemas.microsoft.com/office/drawing/2014/main" id="{6AA76DDE-F0B8-71B9-E763-1EDE94A71CD0}"/>
              </a:ext>
            </a:extLst>
          </p:cNvPr>
          <p:cNvSpPr>
            <a:spLocks noGrp="1"/>
          </p:cNvSpPr>
          <p:nvPr>
            <p:ph type="body" sz="quarter" idx="11"/>
          </p:nvPr>
        </p:nvSpPr>
        <p:spPr/>
        <p:txBody>
          <a:bodyPr/>
          <a:lstStyle/>
          <a:p>
            <a:r>
              <a:rPr lang="hr-HR" dirty="0"/>
              <a:t>HORIZON EUROPE </a:t>
            </a:r>
          </a:p>
        </p:txBody>
      </p:sp>
      <p:pic>
        <p:nvPicPr>
          <p:cNvPr id="6" name="Picture 5">
            <a:extLst>
              <a:ext uri="{FF2B5EF4-FFF2-40B4-BE49-F238E27FC236}">
                <a16:creationId xmlns:a16="http://schemas.microsoft.com/office/drawing/2014/main" id="{2091C782-A5B6-A587-1D21-707F7C00851B}"/>
              </a:ext>
            </a:extLst>
          </p:cNvPr>
          <p:cNvPicPr>
            <a:picLocks noChangeAspect="1"/>
          </p:cNvPicPr>
          <p:nvPr/>
        </p:nvPicPr>
        <p:blipFill>
          <a:blip r:embed="rId2"/>
          <a:stretch>
            <a:fillRect/>
          </a:stretch>
        </p:blipFill>
        <p:spPr>
          <a:xfrm>
            <a:off x="4596790" y="1318796"/>
            <a:ext cx="7417154" cy="3853067"/>
          </a:xfrm>
          <a:prstGeom prst="rect">
            <a:avLst/>
          </a:prstGeom>
        </p:spPr>
      </p:pic>
      <p:sp>
        <p:nvSpPr>
          <p:cNvPr id="8" name="TextBox 7">
            <a:extLst>
              <a:ext uri="{FF2B5EF4-FFF2-40B4-BE49-F238E27FC236}">
                <a16:creationId xmlns:a16="http://schemas.microsoft.com/office/drawing/2014/main" id="{FE8A37FA-BC9A-1764-5C94-4A7B69A7FD1B}"/>
              </a:ext>
            </a:extLst>
          </p:cNvPr>
          <p:cNvSpPr txBox="1"/>
          <p:nvPr/>
        </p:nvSpPr>
        <p:spPr>
          <a:xfrm>
            <a:off x="404583" y="1591017"/>
            <a:ext cx="3561296" cy="114257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defTabSz="893277"/>
            <a:r>
              <a:rPr lang="en-GB" sz="1368" b="1" dirty="0">
                <a:solidFill>
                  <a:srgbClr val="0000D4"/>
                </a:solidFill>
                <a:latin typeface="Arial" panose="020B0604020202020204" pitchFamily="34" charset="0"/>
              </a:rPr>
              <a:t>Maximise its impact </a:t>
            </a:r>
            <a:r>
              <a:rPr lang="en-GB" sz="1368" dirty="0">
                <a:solidFill>
                  <a:srgbClr val="0000D4"/>
                </a:solidFill>
                <a:latin typeface="Arial" panose="020B0604020202020204" pitchFamily="34" charset="0"/>
              </a:rPr>
              <a:t>and deliver on the </a:t>
            </a:r>
            <a:r>
              <a:rPr lang="en-GB" sz="1368" b="1" dirty="0">
                <a:solidFill>
                  <a:srgbClr val="0000D4"/>
                </a:solidFill>
                <a:latin typeface="Arial" panose="020B0604020202020204" pitchFamily="34" charset="0"/>
              </a:rPr>
              <a:t>EU’s strategic priorities</a:t>
            </a:r>
            <a:r>
              <a:rPr lang="en-GB" sz="1368" dirty="0">
                <a:solidFill>
                  <a:srgbClr val="0000D4"/>
                </a:solidFill>
                <a:latin typeface="Arial" panose="020B0604020202020204" pitchFamily="34" charset="0"/>
              </a:rPr>
              <a:t>, such as the recovery, green and digital transitions, and tackles global challenges to improve the quality of our daily lives.</a:t>
            </a:r>
          </a:p>
        </p:txBody>
      </p:sp>
      <p:sp>
        <p:nvSpPr>
          <p:cNvPr id="10" name="TextBox 9">
            <a:extLst>
              <a:ext uri="{FF2B5EF4-FFF2-40B4-BE49-F238E27FC236}">
                <a16:creationId xmlns:a16="http://schemas.microsoft.com/office/drawing/2014/main" id="{C0704246-BD5E-59EB-F88F-3628A7B5A3E8}"/>
              </a:ext>
            </a:extLst>
          </p:cNvPr>
          <p:cNvSpPr txBox="1"/>
          <p:nvPr/>
        </p:nvSpPr>
        <p:spPr>
          <a:xfrm>
            <a:off x="404583" y="5546419"/>
            <a:ext cx="3561296" cy="72162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defTabSz="893277"/>
            <a:r>
              <a:rPr lang="en-GB" sz="1368" b="1">
                <a:solidFill>
                  <a:srgbClr val="0000D4"/>
                </a:solidFill>
                <a:latin typeface="Arial" panose="020B0604020202020204" pitchFamily="34" charset="0"/>
              </a:rPr>
              <a:t>Strengthen EU science and technology </a:t>
            </a:r>
            <a:r>
              <a:rPr lang="en-GB" sz="1368">
                <a:solidFill>
                  <a:srgbClr val="0000D4"/>
                </a:solidFill>
                <a:latin typeface="Arial" panose="020B0604020202020204" pitchFamily="34" charset="0"/>
              </a:rPr>
              <a:t>by increasing </a:t>
            </a:r>
            <a:r>
              <a:rPr lang="en-GB" sz="1368" b="1">
                <a:solidFill>
                  <a:srgbClr val="0000D4"/>
                </a:solidFill>
                <a:latin typeface="Arial" panose="020B0604020202020204" pitchFamily="34" charset="0"/>
              </a:rPr>
              <a:t>investment in highly skilled people and cutting-edge research</a:t>
            </a:r>
            <a:endParaRPr lang="en-GB" sz="1368" b="1">
              <a:solidFill>
                <a:prstClr val="black"/>
              </a:solidFill>
              <a:latin typeface="Arial"/>
            </a:endParaRPr>
          </a:p>
        </p:txBody>
      </p:sp>
      <p:sp>
        <p:nvSpPr>
          <p:cNvPr id="12" name="TextBox 11">
            <a:extLst>
              <a:ext uri="{FF2B5EF4-FFF2-40B4-BE49-F238E27FC236}">
                <a16:creationId xmlns:a16="http://schemas.microsoft.com/office/drawing/2014/main" id="{FCF0A555-4838-1C22-D0A6-144CC724556C}"/>
              </a:ext>
            </a:extLst>
          </p:cNvPr>
          <p:cNvSpPr txBox="1"/>
          <p:nvPr/>
        </p:nvSpPr>
        <p:spPr>
          <a:xfrm>
            <a:off x="404583" y="3950202"/>
            <a:ext cx="3561296" cy="135304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defTabSz="893277"/>
            <a:r>
              <a:rPr lang="en-GB" sz="1368" b="1">
                <a:solidFill>
                  <a:srgbClr val="0000D4"/>
                </a:solidFill>
                <a:latin typeface="Arial" panose="020B0604020202020204" pitchFamily="34" charset="0"/>
              </a:rPr>
              <a:t>Foster the EU’s industrial competiveness and its innovation performance</a:t>
            </a:r>
            <a:r>
              <a:rPr lang="en-GB" sz="1368">
                <a:solidFill>
                  <a:srgbClr val="0000D4"/>
                </a:solidFill>
                <a:latin typeface="Arial" panose="020B0604020202020204" pitchFamily="34" charset="0"/>
              </a:rPr>
              <a:t>, notably supporting market-creating innovation via the European Innovation Council and the European Institute of Innovation and Technology.</a:t>
            </a:r>
          </a:p>
        </p:txBody>
      </p:sp>
      <p:sp>
        <p:nvSpPr>
          <p:cNvPr id="14" name="TextBox 13">
            <a:extLst>
              <a:ext uri="{FF2B5EF4-FFF2-40B4-BE49-F238E27FC236}">
                <a16:creationId xmlns:a16="http://schemas.microsoft.com/office/drawing/2014/main" id="{24258223-630A-F066-11A6-F437ED9CC529}"/>
              </a:ext>
            </a:extLst>
          </p:cNvPr>
          <p:cNvSpPr txBox="1"/>
          <p:nvPr/>
        </p:nvSpPr>
        <p:spPr>
          <a:xfrm>
            <a:off x="404583" y="2985407"/>
            <a:ext cx="3561296" cy="72162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defTabSz="893277"/>
            <a:r>
              <a:rPr lang="en-GB" sz="1368" b="1" dirty="0">
                <a:solidFill>
                  <a:srgbClr val="0000D4"/>
                </a:solidFill>
                <a:latin typeface="Arial" panose="020B0604020202020204" pitchFamily="34" charset="0"/>
              </a:rPr>
              <a:t>Enhance access to excellence for researchers</a:t>
            </a:r>
            <a:r>
              <a:rPr lang="en-GB" sz="1368" dirty="0">
                <a:solidFill>
                  <a:srgbClr val="0000D4"/>
                </a:solidFill>
                <a:latin typeface="Arial" panose="020B0604020202020204" pitchFamily="34" charset="0"/>
              </a:rPr>
              <a:t> across Europe to foster participation and collaboration.</a:t>
            </a:r>
            <a:endParaRPr lang="en-GB" sz="1368" dirty="0">
              <a:solidFill>
                <a:prstClr val="black"/>
              </a:solidFill>
              <a:latin typeface="Arial"/>
            </a:endParaRPr>
          </a:p>
        </p:txBody>
      </p:sp>
      <p:sp>
        <p:nvSpPr>
          <p:cNvPr id="15" name="TextBox 14">
            <a:extLst>
              <a:ext uri="{FF2B5EF4-FFF2-40B4-BE49-F238E27FC236}">
                <a16:creationId xmlns:a16="http://schemas.microsoft.com/office/drawing/2014/main" id="{595B6A56-55A7-DF96-6A4A-2B5E3011CBD4}"/>
              </a:ext>
            </a:extLst>
          </p:cNvPr>
          <p:cNvSpPr txBox="1"/>
          <p:nvPr/>
        </p:nvSpPr>
        <p:spPr>
          <a:xfrm>
            <a:off x="404583" y="1138390"/>
            <a:ext cx="3561296" cy="360813"/>
          </a:xfrm>
          <a:prstGeom prst="rect">
            <a:avLst/>
          </a:prstGeom>
          <a:noFill/>
        </p:spPr>
        <p:txBody>
          <a:bodyPr wrap="square" rtlCol="0">
            <a:spAutoFit/>
          </a:bodyPr>
          <a:lstStyle/>
          <a:p>
            <a:pPr defTabSz="893277"/>
            <a:r>
              <a:rPr lang="en-GB" sz="1758" dirty="0">
                <a:solidFill>
                  <a:srgbClr val="0000D4"/>
                </a:solidFill>
                <a:latin typeface="Arial"/>
              </a:rPr>
              <a:t>Main goals of the programme:</a:t>
            </a:r>
          </a:p>
        </p:txBody>
      </p:sp>
      <p:sp>
        <p:nvSpPr>
          <p:cNvPr id="17" name="TextBox 16">
            <a:extLst>
              <a:ext uri="{FF2B5EF4-FFF2-40B4-BE49-F238E27FC236}">
                <a16:creationId xmlns:a16="http://schemas.microsoft.com/office/drawing/2014/main" id="{F884DB58-A84E-38D0-492A-2E27E65F377F}"/>
              </a:ext>
            </a:extLst>
          </p:cNvPr>
          <p:cNvSpPr txBox="1"/>
          <p:nvPr/>
        </p:nvSpPr>
        <p:spPr>
          <a:xfrm>
            <a:off x="5099729" y="5539205"/>
            <a:ext cx="6094531" cy="631422"/>
          </a:xfrm>
          <a:prstGeom prst="rect">
            <a:avLst/>
          </a:prstGeom>
          <a:noFill/>
        </p:spPr>
        <p:txBody>
          <a:bodyPr wrap="square">
            <a:spAutoFit/>
          </a:bodyPr>
          <a:lstStyle/>
          <a:p>
            <a:pPr algn="ctr" defTabSz="893277"/>
            <a:r>
              <a:rPr lang="en-GB" sz="1758">
                <a:solidFill>
                  <a:srgbClr val="0000D4"/>
                </a:solidFill>
                <a:latin typeface="Arial" panose="020B0604020202020204" pitchFamily="34" charset="0"/>
              </a:rPr>
              <a:t>Horizon Europe will have a budget of </a:t>
            </a:r>
            <a:r>
              <a:rPr lang="en-GB" sz="1758" b="1">
                <a:solidFill>
                  <a:srgbClr val="0000D4"/>
                </a:solidFill>
                <a:latin typeface="Arial" panose="020B0604020202020204" pitchFamily="34" charset="0"/>
              </a:rPr>
              <a:t>around €95.5 billion </a:t>
            </a:r>
            <a:r>
              <a:rPr lang="en-GB" sz="1758">
                <a:solidFill>
                  <a:srgbClr val="0000D4"/>
                </a:solidFill>
                <a:latin typeface="Arial" panose="020B0604020202020204" pitchFamily="34" charset="0"/>
              </a:rPr>
              <a:t>for 2021-2027 (current prices). </a:t>
            </a:r>
            <a:endParaRPr lang="en-GB" sz="1758">
              <a:solidFill>
                <a:srgbClr val="0000D4"/>
              </a:solidFill>
              <a:latin typeface="Arial"/>
            </a:endParaRPr>
          </a:p>
        </p:txBody>
      </p:sp>
      <p:sp>
        <p:nvSpPr>
          <p:cNvPr id="4" name="Zaobljeni pravokotnik 3"/>
          <p:cNvSpPr/>
          <p:nvPr/>
        </p:nvSpPr>
        <p:spPr>
          <a:xfrm>
            <a:off x="296050" y="274865"/>
            <a:ext cx="2504386" cy="5239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77"/>
            <a:endParaRPr lang="en-GB" sz="1758">
              <a:solidFill>
                <a:srgbClr val="FFFFFF"/>
              </a:solidFill>
              <a:latin typeface="Arial"/>
            </a:endParaRPr>
          </a:p>
        </p:txBody>
      </p:sp>
      <p:sp>
        <p:nvSpPr>
          <p:cNvPr id="5" name="Zaobljeni pravokotnik 4"/>
          <p:cNvSpPr/>
          <p:nvPr/>
        </p:nvSpPr>
        <p:spPr>
          <a:xfrm>
            <a:off x="5935604" y="2267629"/>
            <a:ext cx="1485983" cy="152893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77"/>
            <a:endParaRPr lang="en-GB" sz="1758">
              <a:solidFill>
                <a:srgbClr val="FFFFFF"/>
              </a:solidFill>
              <a:latin typeface="Arial"/>
            </a:endParaRPr>
          </a:p>
        </p:txBody>
      </p:sp>
      <p:cxnSp>
        <p:nvCxnSpPr>
          <p:cNvPr id="9" name="Raven povezovalnik 8"/>
          <p:cNvCxnSpPr/>
          <p:nvPr/>
        </p:nvCxnSpPr>
        <p:spPr>
          <a:xfrm>
            <a:off x="404583" y="2027123"/>
            <a:ext cx="2078041" cy="85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782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GB"/>
          </a:p>
        </p:txBody>
      </p:sp>
      <p:sp>
        <p:nvSpPr>
          <p:cNvPr id="3" name="Označba mesta vsebine 2"/>
          <p:cNvSpPr>
            <a:spLocks noGrp="1"/>
          </p:cNvSpPr>
          <p:nvPr>
            <p:ph idx="1"/>
          </p:nvPr>
        </p:nvSpPr>
        <p:spPr/>
        <p:txBody>
          <a:bodyPr/>
          <a:lstStyle/>
          <a:p>
            <a:endParaRPr lang="en-GB"/>
          </a:p>
        </p:txBody>
      </p:sp>
      <p:pic>
        <p:nvPicPr>
          <p:cNvPr id="4" name="Slika 3"/>
          <p:cNvPicPr>
            <a:picLocks noChangeAspect="1"/>
          </p:cNvPicPr>
          <p:nvPr/>
        </p:nvPicPr>
        <p:blipFill>
          <a:blip r:embed="rId2"/>
          <a:stretch>
            <a:fillRect/>
          </a:stretch>
        </p:blipFill>
        <p:spPr>
          <a:xfrm>
            <a:off x="-86001" y="-200363"/>
            <a:ext cx="12412885" cy="7058218"/>
          </a:xfrm>
          <a:prstGeom prst="rect">
            <a:avLst/>
          </a:prstGeom>
        </p:spPr>
      </p:pic>
      <p:sp>
        <p:nvSpPr>
          <p:cNvPr id="5" name="Označba mesta noge 4">
            <a:extLst>
              <a:ext uri="{FF2B5EF4-FFF2-40B4-BE49-F238E27FC236}">
                <a16:creationId xmlns:a16="http://schemas.microsoft.com/office/drawing/2014/main" id="{305324C0-6F9F-BDBB-7F1A-B50A98C2C80A}"/>
              </a:ext>
            </a:extLst>
          </p:cNvPr>
          <p:cNvSpPr>
            <a:spLocks noGrp="1"/>
          </p:cNvSpPr>
          <p:nvPr>
            <p:ph type="ftr" sz="quarter" idx="11"/>
          </p:nvPr>
        </p:nvSpPr>
        <p:spPr/>
        <p:txBody>
          <a:bodyPr/>
          <a:lstStyle/>
          <a:p>
            <a:pPr defTabSz="914359">
              <a:defRPr/>
            </a:pPr>
            <a:r>
              <a:rPr lang="sv-SE">
                <a:solidFill>
                  <a:prstClr val="white">
                    <a:tint val="75000"/>
                    <a:alpha val="60000"/>
                  </a:prstClr>
                </a:solidFill>
                <a:latin typeface="Century Gothic" panose="020B0502020202020204"/>
              </a:rPr>
              <a:t>Sorcan, MSCA NCP; IJS, 17 April 2023</a:t>
            </a:r>
            <a:endParaRPr lang="en-US" dirty="0">
              <a:solidFill>
                <a:prstClr val="white">
                  <a:tint val="75000"/>
                  <a:alpha val="60000"/>
                </a:prstClr>
              </a:solidFill>
              <a:latin typeface="Century Gothic" panose="020B0502020202020204"/>
            </a:endParaRPr>
          </a:p>
        </p:txBody>
      </p:sp>
      <p:sp>
        <p:nvSpPr>
          <p:cNvPr id="6" name="Označba mesta številke diapozitiva 5">
            <a:extLst>
              <a:ext uri="{FF2B5EF4-FFF2-40B4-BE49-F238E27FC236}">
                <a16:creationId xmlns:a16="http://schemas.microsoft.com/office/drawing/2014/main" id="{462360A5-E657-5B54-89B0-1E5BB79299D3}"/>
              </a:ext>
            </a:extLst>
          </p:cNvPr>
          <p:cNvSpPr>
            <a:spLocks noGrp="1"/>
          </p:cNvSpPr>
          <p:nvPr>
            <p:ph type="sldNum" sz="quarter" idx="12"/>
          </p:nvPr>
        </p:nvSpPr>
        <p:spPr/>
        <p:txBody>
          <a:bodyPr/>
          <a:lstStyle/>
          <a:p>
            <a:pPr defTabSz="914359">
              <a:defRPr/>
            </a:pPr>
            <a:fld id="{D57F1E4F-1CFF-5643-939E-02111984F565}" type="slidenum">
              <a:rPr lang="en-US">
                <a:solidFill>
                  <a:prstClr val="white">
                    <a:tint val="75000"/>
                  </a:prstClr>
                </a:solidFill>
                <a:latin typeface="Century Gothic" panose="020B0502020202020204"/>
              </a:rPr>
              <a:pPr defTabSz="914359">
                <a:defRPr/>
              </a:pPr>
              <a:t>20</a:t>
            </a:fld>
            <a:endParaRPr lang="en-US" dirty="0">
              <a:solidFill>
                <a:prstClr val="white">
                  <a:tint val="75000"/>
                </a:prstClr>
              </a:solidFill>
              <a:latin typeface="Century Gothic" panose="020B0502020202020204"/>
            </a:endParaRPr>
          </a:p>
        </p:txBody>
      </p:sp>
    </p:spTree>
    <p:extLst>
      <p:ext uri="{BB962C8B-B14F-4D97-AF65-F5344CB8AC3E}">
        <p14:creationId xmlns:p14="http://schemas.microsoft.com/office/powerpoint/2010/main" val="62433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4748E9A-256F-4EA6-9862-9E2A17FD73CE}"/>
              </a:ext>
            </a:extLst>
          </p:cNvPr>
          <p:cNvSpPr>
            <a:spLocks noGrp="1"/>
          </p:cNvSpPr>
          <p:nvPr>
            <p:ph type="title"/>
          </p:nvPr>
        </p:nvSpPr>
        <p:spPr/>
        <p:txBody>
          <a:bodyPr/>
          <a:lstStyle/>
          <a:p>
            <a:endParaRPr lang="sl-SI" dirty="0"/>
          </a:p>
        </p:txBody>
      </p:sp>
      <p:sp>
        <p:nvSpPr>
          <p:cNvPr id="4" name="Označba mesta noge 3">
            <a:extLst>
              <a:ext uri="{FF2B5EF4-FFF2-40B4-BE49-F238E27FC236}">
                <a16:creationId xmlns:a16="http://schemas.microsoft.com/office/drawing/2014/main" id="{61331AB2-BED4-4399-B3A3-231A846F5B2D}"/>
              </a:ext>
            </a:extLst>
          </p:cNvPr>
          <p:cNvSpPr>
            <a:spLocks noGrp="1"/>
          </p:cNvSpPr>
          <p:nvPr>
            <p:ph type="ftr" sz="quarter" idx="11"/>
          </p:nvPr>
        </p:nvSpPr>
        <p:spPr/>
        <p:txBody>
          <a:bodyPr/>
          <a:lstStyle/>
          <a:p>
            <a:pPr defTabSz="914359">
              <a:defRPr/>
            </a:pPr>
            <a:r>
              <a:rPr lang="sv-SE">
                <a:solidFill>
                  <a:prstClr val="black">
                    <a:tint val="75000"/>
                  </a:prstClr>
                </a:solidFill>
                <a:latin typeface="Calibri" panose="020F0502020204030204"/>
              </a:rPr>
              <a:t>Stojan Sorčan, MVZI, NCP MSCA, 17. april 2023</a:t>
            </a:r>
            <a:endParaRPr lang="sl-SI">
              <a:solidFill>
                <a:prstClr val="black">
                  <a:tint val="75000"/>
                </a:prstClr>
              </a:solidFill>
              <a:latin typeface="Calibri" panose="020F0502020204030204"/>
            </a:endParaRPr>
          </a:p>
        </p:txBody>
      </p:sp>
      <p:sp>
        <p:nvSpPr>
          <p:cNvPr id="5" name="Označba mesta številke diapozitiva 4">
            <a:extLst>
              <a:ext uri="{FF2B5EF4-FFF2-40B4-BE49-F238E27FC236}">
                <a16:creationId xmlns:a16="http://schemas.microsoft.com/office/drawing/2014/main" id="{8650D222-D131-4F5E-B855-26368AAC0604}"/>
              </a:ext>
            </a:extLst>
          </p:cNvPr>
          <p:cNvSpPr>
            <a:spLocks noGrp="1"/>
          </p:cNvSpPr>
          <p:nvPr>
            <p:ph type="sldNum" sz="quarter" idx="12"/>
          </p:nvPr>
        </p:nvSpPr>
        <p:spPr/>
        <p:txBody>
          <a:bodyPr/>
          <a:lstStyle/>
          <a:p>
            <a:pPr defTabSz="914359">
              <a:defRPr/>
            </a:pPr>
            <a:fld id="{F57A4615-B527-482E-A70A-5B529D7F9C9C}" type="slidenum">
              <a:rPr lang="sl-SI">
                <a:solidFill>
                  <a:prstClr val="black">
                    <a:tint val="75000"/>
                  </a:prstClr>
                </a:solidFill>
                <a:latin typeface="Calibri" panose="020F0502020204030204"/>
              </a:rPr>
              <a:pPr defTabSz="914359">
                <a:defRPr/>
              </a:pPr>
              <a:t>21</a:t>
            </a:fld>
            <a:endParaRPr lang="sl-SI">
              <a:solidFill>
                <a:prstClr val="black">
                  <a:tint val="75000"/>
                </a:prstClr>
              </a:solidFill>
              <a:latin typeface="Calibri" panose="020F0502020204030204"/>
            </a:endParaRPr>
          </a:p>
        </p:txBody>
      </p:sp>
      <p:pic>
        <p:nvPicPr>
          <p:cNvPr id="7" name="Slika 6">
            <a:extLst>
              <a:ext uri="{FF2B5EF4-FFF2-40B4-BE49-F238E27FC236}">
                <a16:creationId xmlns:a16="http://schemas.microsoft.com/office/drawing/2014/main" id="{2578D2AC-96FA-45CC-9F90-2041D4AF5185}"/>
              </a:ext>
            </a:extLst>
          </p:cNvPr>
          <p:cNvPicPr>
            <a:picLocks noChangeAspect="1"/>
          </p:cNvPicPr>
          <p:nvPr/>
        </p:nvPicPr>
        <p:blipFill>
          <a:blip r:embed="rId2"/>
          <a:stretch>
            <a:fillRect/>
          </a:stretch>
        </p:blipFill>
        <p:spPr>
          <a:xfrm>
            <a:off x="1645487" y="146"/>
            <a:ext cx="8901027" cy="6857709"/>
          </a:xfrm>
          <a:prstGeom prst="rect">
            <a:avLst/>
          </a:prstGeom>
        </p:spPr>
      </p:pic>
      <p:cxnSp>
        <p:nvCxnSpPr>
          <p:cNvPr id="8" name="Raven povezovalnik 7">
            <a:extLst>
              <a:ext uri="{FF2B5EF4-FFF2-40B4-BE49-F238E27FC236}">
                <a16:creationId xmlns:a16="http://schemas.microsoft.com/office/drawing/2014/main" id="{E0274D90-338C-47B7-AC97-944B4F08152E}"/>
              </a:ext>
            </a:extLst>
          </p:cNvPr>
          <p:cNvCxnSpPr/>
          <p:nvPr/>
        </p:nvCxnSpPr>
        <p:spPr>
          <a:xfrm>
            <a:off x="1762309" y="3086115"/>
            <a:ext cx="857213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Raven povezovalnik 8">
            <a:extLst>
              <a:ext uri="{FF2B5EF4-FFF2-40B4-BE49-F238E27FC236}">
                <a16:creationId xmlns:a16="http://schemas.microsoft.com/office/drawing/2014/main" id="{981F9C7A-A245-4F39-AA65-28272992F646}"/>
              </a:ext>
            </a:extLst>
          </p:cNvPr>
          <p:cNvCxnSpPr/>
          <p:nvPr/>
        </p:nvCxnSpPr>
        <p:spPr>
          <a:xfrm>
            <a:off x="1809932" y="2724180"/>
            <a:ext cx="8572136" cy="0"/>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10" name="PoljeZBesedilom 9">
            <a:extLst>
              <a:ext uri="{FF2B5EF4-FFF2-40B4-BE49-F238E27FC236}">
                <a16:creationId xmlns:a16="http://schemas.microsoft.com/office/drawing/2014/main" id="{93FDF761-E43F-4A57-9D98-592C90D7B45F}"/>
              </a:ext>
            </a:extLst>
          </p:cNvPr>
          <p:cNvSpPr txBox="1"/>
          <p:nvPr/>
        </p:nvSpPr>
        <p:spPr>
          <a:xfrm>
            <a:off x="10467791" y="1352638"/>
            <a:ext cx="1609657" cy="369204"/>
          </a:xfrm>
          <a:prstGeom prst="rect">
            <a:avLst/>
          </a:prstGeom>
          <a:noFill/>
        </p:spPr>
        <p:txBody>
          <a:bodyPr wrap="square" rtlCol="0">
            <a:spAutoFit/>
          </a:bodyPr>
          <a:lstStyle/>
          <a:p>
            <a:pPr defTabSz="914359"/>
            <a:r>
              <a:rPr lang="sl-SI" sz="1799" b="1" dirty="0">
                <a:solidFill>
                  <a:srgbClr val="FF0000"/>
                </a:solidFill>
                <a:effectLst>
                  <a:outerShdw blurRad="38100" dist="38100" dir="2700000" algn="tl">
                    <a:srgbClr val="000000">
                      <a:alpha val="43137"/>
                    </a:srgbClr>
                  </a:outerShdw>
                </a:effectLst>
                <a:latin typeface="Calibri" panose="020F0502020204030204"/>
              </a:rPr>
              <a:t>MSCA PF </a:t>
            </a:r>
          </a:p>
        </p:txBody>
      </p:sp>
      <p:sp>
        <p:nvSpPr>
          <p:cNvPr id="11" name="PoljeZBesedilom 10">
            <a:extLst>
              <a:ext uri="{FF2B5EF4-FFF2-40B4-BE49-F238E27FC236}">
                <a16:creationId xmlns:a16="http://schemas.microsoft.com/office/drawing/2014/main" id="{4B84B1F3-C669-4772-855E-429884911B46}"/>
              </a:ext>
            </a:extLst>
          </p:cNvPr>
          <p:cNvSpPr txBox="1"/>
          <p:nvPr/>
        </p:nvSpPr>
        <p:spPr>
          <a:xfrm>
            <a:off x="10451267" y="1953671"/>
            <a:ext cx="1464261" cy="646074"/>
          </a:xfrm>
          <a:prstGeom prst="rect">
            <a:avLst/>
          </a:prstGeom>
          <a:noFill/>
          <a:ln>
            <a:solidFill>
              <a:schemeClr val="bg1"/>
            </a:solidFill>
          </a:ln>
        </p:spPr>
        <p:txBody>
          <a:bodyPr wrap="square" rtlCol="0">
            <a:spAutoFit/>
          </a:bodyPr>
          <a:lstStyle/>
          <a:p>
            <a:pPr defTabSz="914359"/>
            <a:r>
              <a:rPr lang="sl-SI" sz="1799" b="1" dirty="0">
                <a:solidFill>
                  <a:srgbClr val="00B050"/>
                </a:solidFill>
                <a:effectLst>
                  <a:outerShdw blurRad="38100" dist="38100" dir="2700000" algn="tl">
                    <a:srgbClr val="000000">
                      <a:alpha val="43137"/>
                    </a:srgbClr>
                  </a:outerShdw>
                </a:effectLst>
                <a:latin typeface="Calibri" panose="020F0502020204030204"/>
              </a:rPr>
              <a:t>ERA FELLOWSHIP</a:t>
            </a:r>
          </a:p>
        </p:txBody>
      </p:sp>
      <p:sp>
        <p:nvSpPr>
          <p:cNvPr id="12" name="PoljeZBesedilom 11">
            <a:extLst>
              <a:ext uri="{FF2B5EF4-FFF2-40B4-BE49-F238E27FC236}">
                <a16:creationId xmlns:a16="http://schemas.microsoft.com/office/drawing/2014/main" id="{34738C4B-3627-4020-9A35-907AF124BC6E}"/>
              </a:ext>
            </a:extLst>
          </p:cNvPr>
          <p:cNvSpPr txBox="1"/>
          <p:nvPr/>
        </p:nvSpPr>
        <p:spPr>
          <a:xfrm>
            <a:off x="10601035" y="3879269"/>
            <a:ext cx="1497597" cy="646074"/>
          </a:xfrm>
          <a:prstGeom prst="rect">
            <a:avLst/>
          </a:prstGeom>
          <a:noFill/>
        </p:spPr>
        <p:txBody>
          <a:bodyPr wrap="square" rtlCol="0">
            <a:spAutoFit/>
          </a:bodyPr>
          <a:lstStyle/>
          <a:p>
            <a:pPr defTabSz="914359"/>
            <a:r>
              <a:rPr lang="sl-SI" sz="1799" b="1" dirty="0">
                <a:solidFill>
                  <a:srgbClr val="7030A0"/>
                </a:solidFill>
                <a:effectLst>
                  <a:outerShdw blurRad="38100" dist="38100" dir="2700000" algn="tl">
                    <a:srgbClr val="000000">
                      <a:alpha val="43137"/>
                    </a:srgbClr>
                  </a:outerShdw>
                </a:effectLst>
                <a:latin typeface="Calibri" panose="020F0502020204030204"/>
              </a:rPr>
              <a:t>Razpis ARIS – NOO </a:t>
            </a:r>
          </a:p>
        </p:txBody>
      </p:sp>
      <p:sp>
        <p:nvSpPr>
          <p:cNvPr id="6" name="Puščica: desno 5">
            <a:extLst>
              <a:ext uri="{FF2B5EF4-FFF2-40B4-BE49-F238E27FC236}">
                <a16:creationId xmlns:a16="http://schemas.microsoft.com/office/drawing/2014/main" id="{53E40DCA-DFBB-1E5A-7DFB-CE19083C606C}"/>
              </a:ext>
            </a:extLst>
          </p:cNvPr>
          <p:cNvSpPr/>
          <p:nvPr/>
        </p:nvSpPr>
        <p:spPr>
          <a:xfrm>
            <a:off x="590783" y="475343"/>
            <a:ext cx="1054703" cy="3047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9"/>
            <a:endParaRPr lang="sl-SI" sz="1799">
              <a:solidFill>
                <a:prstClr val="white"/>
              </a:solidFill>
              <a:latin typeface="Calibri" panose="020F0502020204030204"/>
            </a:endParaRPr>
          </a:p>
        </p:txBody>
      </p:sp>
      <p:cxnSp>
        <p:nvCxnSpPr>
          <p:cNvPr id="14" name="Raven povezovalnik 13">
            <a:extLst>
              <a:ext uri="{FF2B5EF4-FFF2-40B4-BE49-F238E27FC236}">
                <a16:creationId xmlns:a16="http://schemas.microsoft.com/office/drawing/2014/main" id="{0FE36359-6790-ACC4-80F3-9235BEF2FC48}"/>
              </a:ext>
            </a:extLst>
          </p:cNvPr>
          <p:cNvCxnSpPr>
            <a:cxnSpLocks/>
          </p:cNvCxnSpPr>
          <p:nvPr/>
        </p:nvCxnSpPr>
        <p:spPr>
          <a:xfrm>
            <a:off x="1762309" y="5076825"/>
            <a:ext cx="8619759"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9" name="PoljeZBesedilom 18">
            <a:extLst>
              <a:ext uri="{FF2B5EF4-FFF2-40B4-BE49-F238E27FC236}">
                <a16:creationId xmlns:a16="http://schemas.microsoft.com/office/drawing/2014/main" id="{A5414AA8-65D4-1D4F-6026-9C90E901E8C4}"/>
              </a:ext>
            </a:extLst>
          </p:cNvPr>
          <p:cNvSpPr txBox="1"/>
          <p:nvPr/>
        </p:nvSpPr>
        <p:spPr>
          <a:xfrm>
            <a:off x="10634623" y="2745833"/>
            <a:ext cx="1497597" cy="646074"/>
          </a:xfrm>
          <a:prstGeom prst="rect">
            <a:avLst/>
          </a:prstGeom>
          <a:noFill/>
        </p:spPr>
        <p:txBody>
          <a:bodyPr wrap="square" rtlCol="0">
            <a:spAutoFit/>
          </a:bodyPr>
          <a:lstStyle/>
          <a:p>
            <a:pPr defTabSz="914359"/>
            <a:r>
              <a:rPr lang="sl-SI" sz="1799" b="1" dirty="0" err="1">
                <a:solidFill>
                  <a:srgbClr val="4472C4"/>
                </a:solidFill>
                <a:effectLst>
                  <a:outerShdw blurRad="38100" dist="38100" dir="2700000" algn="tl">
                    <a:srgbClr val="000000">
                      <a:alpha val="43137"/>
                    </a:srgbClr>
                  </a:outerShdw>
                </a:effectLst>
                <a:latin typeface="Calibri" panose="020F0502020204030204"/>
              </a:rPr>
              <a:t>Seal</a:t>
            </a:r>
            <a:r>
              <a:rPr lang="sl-SI" sz="1799" b="1" dirty="0">
                <a:solidFill>
                  <a:srgbClr val="4472C4"/>
                </a:solidFill>
                <a:effectLst>
                  <a:outerShdw blurRad="38100" dist="38100" dir="2700000" algn="tl">
                    <a:srgbClr val="000000">
                      <a:alpha val="43137"/>
                    </a:srgbClr>
                  </a:outerShdw>
                </a:effectLst>
                <a:latin typeface="Calibri" panose="020F0502020204030204"/>
              </a:rPr>
              <a:t> </a:t>
            </a:r>
            <a:r>
              <a:rPr lang="sl-SI" sz="1799" b="1" dirty="0" err="1">
                <a:solidFill>
                  <a:srgbClr val="4472C4"/>
                </a:solidFill>
                <a:effectLst>
                  <a:outerShdw blurRad="38100" dist="38100" dir="2700000" algn="tl">
                    <a:srgbClr val="000000">
                      <a:alpha val="43137"/>
                    </a:srgbClr>
                  </a:outerShdw>
                </a:effectLst>
                <a:latin typeface="Calibri" panose="020F0502020204030204"/>
              </a:rPr>
              <a:t>of</a:t>
            </a:r>
            <a:r>
              <a:rPr lang="sl-SI" sz="1799" b="1" dirty="0">
                <a:solidFill>
                  <a:srgbClr val="4472C4"/>
                </a:solidFill>
                <a:effectLst>
                  <a:outerShdw blurRad="38100" dist="38100" dir="2700000" algn="tl">
                    <a:srgbClr val="000000">
                      <a:alpha val="43137"/>
                    </a:srgbClr>
                  </a:outerShdw>
                </a:effectLst>
                <a:latin typeface="Calibri" panose="020F0502020204030204"/>
              </a:rPr>
              <a:t> </a:t>
            </a:r>
            <a:r>
              <a:rPr lang="sl-SI" sz="1799" b="1" dirty="0" err="1">
                <a:solidFill>
                  <a:srgbClr val="4472C4"/>
                </a:solidFill>
                <a:effectLst>
                  <a:outerShdw blurRad="38100" dist="38100" dir="2700000" algn="tl">
                    <a:srgbClr val="000000">
                      <a:alpha val="43137"/>
                    </a:srgbClr>
                  </a:outerShdw>
                </a:effectLst>
                <a:latin typeface="Calibri" panose="020F0502020204030204"/>
              </a:rPr>
              <a:t>Excellence</a:t>
            </a:r>
            <a:endParaRPr lang="sl-SI" sz="1799" b="1" dirty="0">
              <a:solidFill>
                <a:srgbClr val="4472C4"/>
              </a:solidFill>
              <a:effectLst>
                <a:outerShdw blurRad="38100" dist="38100" dir="2700000" algn="tl">
                  <a:srgbClr val="000000">
                    <a:alpha val="43137"/>
                  </a:srgbClr>
                </a:outerShdw>
              </a:effectLst>
              <a:latin typeface="Calibri" panose="020F0502020204030204"/>
            </a:endParaRPr>
          </a:p>
        </p:txBody>
      </p:sp>
    </p:spTree>
    <p:extLst>
      <p:ext uri="{BB962C8B-B14F-4D97-AF65-F5344CB8AC3E}">
        <p14:creationId xmlns:p14="http://schemas.microsoft.com/office/powerpoint/2010/main" val="2315626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noge 1">
            <a:extLst>
              <a:ext uri="{FF2B5EF4-FFF2-40B4-BE49-F238E27FC236}">
                <a16:creationId xmlns:a16="http://schemas.microsoft.com/office/drawing/2014/main" id="{C2A58540-692F-BD0A-3151-CAC726E60E13}"/>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4590B8"/>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3" name="Označba mesta številke diapozitiva 2">
            <a:extLst>
              <a:ext uri="{FF2B5EF4-FFF2-40B4-BE49-F238E27FC236}">
                <a16:creationId xmlns:a16="http://schemas.microsoft.com/office/drawing/2014/main" id="{3524EF19-048D-5F29-C9B0-2FDAB155B2A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pic>
        <p:nvPicPr>
          <p:cNvPr id="5" name="Slika 4">
            <a:extLst>
              <a:ext uri="{FF2B5EF4-FFF2-40B4-BE49-F238E27FC236}">
                <a16:creationId xmlns:a16="http://schemas.microsoft.com/office/drawing/2014/main" id="{C95EE1E4-F266-500F-A356-82BE997F7EF4}"/>
              </a:ext>
            </a:extLst>
          </p:cNvPr>
          <p:cNvPicPr>
            <a:picLocks noChangeAspect="1"/>
          </p:cNvPicPr>
          <p:nvPr/>
        </p:nvPicPr>
        <p:blipFill>
          <a:blip r:embed="rId2"/>
          <a:stretch>
            <a:fillRect/>
          </a:stretch>
        </p:blipFill>
        <p:spPr>
          <a:xfrm>
            <a:off x="75360" y="51916"/>
            <a:ext cx="12041280" cy="6754168"/>
          </a:xfrm>
          <a:prstGeom prst="rect">
            <a:avLst/>
          </a:prstGeom>
        </p:spPr>
      </p:pic>
      <p:sp>
        <p:nvSpPr>
          <p:cNvPr id="6" name="Puščica: dol 5">
            <a:extLst>
              <a:ext uri="{FF2B5EF4-FFF2-40B4-BE49-F238E27FC236}">
                <a16:creationId xmlns:a16="http://schemas.microsoft.com/office/drawing/2014/main" id="{0F761394-5374-E8C0-43C6-3DF3E4C640D6}"/>
              </a:ext>
            </a:extLst>
          </p:cNvPr>
          <p:cNvSpPr/>
          <p:nvPr/>
        </p:nvSpPr>
        <p:spPr>
          <a:xfrm>
            <a:off x="6902824" y="4419600"/>
            <a:ext cx="349623" cy="79785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47020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noge 1">
            <a:extLst>
              <a:ext uri="{FF2B5EF4-FFF2-40B4-BE49-F238E27FC236}">
                <a16:creationId xmlns:a16="http://schemas.microsoft.com/office/drawing/2014/main" id="{9DD96C97-5E55-AFB0-823E-25AE3092B564}"/>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4590B8"/>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3" name="Označba mesta številke diapozitiva 2">
            <a:extLst>
              <a:ext uri="{FF2B5EF4-FFF2-40B4-BE49-F238E27FC236}">
                <a16:creationId xmlns:a16="http://schemas.microsoft.com/office/drawing/2014/main" id="{2F9C6197-6ACA-840A-7144-B1BF62539C8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pic>
        <p:nvPicPr>
          <p:cNvPr id="5" name="Slika 4">
            <a:extLst>
              <a:ext uri="{FF2B5EF4-FFF2-40B4-BE49-F238E27FC236}">
                <a16:creationId xmlns:a16="http://schemas.microsoft.com/office/drawing/2014/main" id="{40F92850-E8B5-D86D-258B-C692EC10F4C9}"/>
              </a:ext>
            </a:extLst>
          </p:cNvPr>
          <p:cNvPicPr>
            <a:picLocks noChangeAspect="1"/>
          </p:cNvPicPr>
          <p:nvPr/>
        </p:nvPicPr>
        <p:blipFill>
          <a:blip r:embed="rId2"/>
          <a:stretch>
            <a:fillRect/>
          </a:stretch>
        </p:blipFill>
        <p:spPr>
          <a:xfrm>
            <a:off x="4039797" y="1363493"/>
            <a:ext cx="7473308" cy="5111277"/>
          </a:xfrm>
          <a:prstGeom prst="rect">
            <a:avLst/>
          </a:prstGeom>
        </p:spPr>
      </p:pic>
      <p:sp>
        <p:nvSpPr>
          <p:cNvPr id="6" name="PoljeZBesedilom 5">
            <a:extLst>
              <a:ext uri="{FF2B5EF4-FFF2-40B4-BE49-F238E27FC236}">
                <a16:creationId xmlns:a16="http://schemas.microsoft.com/office/drawing/2014/main" id="{73BB266B-B56B-0E55-3752-70DD5FCA2FBB}"/>
              </a:ext>
            </a:extLst>
          </p:cNvPr>
          <p:cNvSpPr txBox="1"/>
          <p:nvPr/>
        </p:nvSpPr>
        <p:spPr>
          <a:xfrm>
            <a:off x="3056965" y="762000"/>
            <a:ext cx="8337176" cy="830997"/>
          </a:xfrm>
          <a:prstGeom prst="rect">
            <a:avLst/>
          </a:prstGeom>
          <a:noFill/>
        </p:spPr>
        <p:txBody>
          <a:bodyPr wrap="square" rtlCol="0">
            <a:spAutoFit/>
          </a:bodyPr>
          <a:lstStyle/>
          <a:p>
            <a:r>
              <a:rPr lang="sl-SI" sz="2400" dirty="0">
                <a:solidFill>
                  <a:srgbClr val="FF0000"/>
                </a:solidFill>
              </a:rPr>
              <a:t>Slovenski prijavitelji na gostiteljskih organizacijah v tujini na razpisu MSCA PF 2022 </a:t>
            </a:r>
          </a:p>
        </p:txBody>
      </p:sp>
      <p:sp>
        <p:nvSpPr>
          <p:cNvPr id="7" name="Pravokotnik: zaokroženi vogali 6">
            <a:extLst>
              <a:ext uri="{FF2B5EF4-FFF2-40B4-BE49-F238E27FC236}">
                <a16:creationId xmlns:a16="http://schemas.microsoft.com/office/drawing/2014/main" id="{D6E2F6AA-ECD1-CA6C-38D2-929675820088}"/>
              </a:ext>
            </a:extLst>
          </p:cNvPr>
          <p:cNvSpPr/>
          <p:nvPr/>
        </p:nvSpPr>
        <p:spPr>
          <a:xfrm>
            <a:off x="4831976" y="6024282"/>
            <a:ext cx="4078942" cy="2926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687851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noge 1">
            <a:extLst>
              <a:ext uri="{FF2B5EF4-FFF2-40B4-BE49-F238E27FC236}">
                <a16:creationId xmlns:a16="http://schemas.microsoft.com/office/drawing/2014/main" id="{D8FF58E8-7D39-B216-78AB-E27514C3F6E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4590B8"/>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3" name="Označba mesta številke diapozitiva 2">
            <a:extLst>
              <a:ext uri="{FF2B5EF4-FFF2-40B4-BE49-F238E27FC236}">
                <a16:creationId xmlns:a16="http://schemas.microsoft.com/office/drawing/2014/main" id="{F294E9EF-9C2A-07EA-6C77-D8D480AB76C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pic>
        <p:nvPicPr>
          <p:cNvPr id="4" name="Slika 3">
            <a:extLst>
              <a:ext uri="{FF2B5EF4-FFF2-40B4-BE49-F238E27FC236}">
                <a16:creationId xmlns:a16="http://schemas.microsoft.com/office/drawing/2014/main" id="{7B45FAE4-5F8C-580B-87A4-6CEB7F3E0FF9}"/>
              </a:ext>
            </a:extLst>
          </p:cNvPr>
          <p:cNvPicPr>
            <a:picLocks noChangeAspect="1"/>
          </p:cNvPicPr>
          <p:nvPr/>
        </p:nvPicPr>
        <p:blipFill>
          <a:blip r:embed="rId2"/>
          <a:stretch>
            <a:fillRect/>
          </a:stretch>
        </p:blipFill>
        <p:spPr>
          <a:xfrm>
            <a:off x="6811323" y="634701"/>
            <a:ext cx="2580101" cy="6223299"/>
          </a:xfrm>
          <a:prstGeom prst="rect">
            <a:avLst/>
          </a:prstGeom>
        </p:spPr>
      </p:pic>
      <p:cxnSp>
        <p:nvCxnSpPr>
          <p:cNvPr id="6" name="Raven povezovalnik 5">
            <a:extLst>
              <a:ext uri="{FF2B5EF4-FFF2-40B4-BE49-F238E27FC236}">
                <a16:creationId xmlns:a16="http://schemas.microsoft.com/office/drawing/2014/main" id="{90E0AD3A-200A-6E3F-C276-D974B4C89EE0}"/>
              </a:ext>
            </a:extLst>
          </p:cNvPr>
          <p:cNvCxnSpPr/>
          <p:nvPr/>
        </p:nvCxnSpPr>
        <p:spPr>
          <a:xfrm>
            <a:off x="6096000" y="1237129"/>
            <a:ext cx="40789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Raven povezovalnik 6">
            <a:extLst>
              <a:ext uri="{FF2B5EF4-FFF2-40B4-BE49-F238E27FC236}">
                <a16:creationId xmlns:a16="http://schemas.microsoft.com/office/drawing/2014/main" id="{8FDF47D4-8BB1-B8FB-E1D2-80770D9F1E77}"/>
              </a:ext>
            </a:extLst>
          </p:cNvPr>
          <p:cNvCxnSpPr/>
          <p:nvPr/>
        </p:nvCxnSpPr>
        <p:spPr>
          <a:xfrm>
            <a:off x="6096000" y="2196352"/>
            <a:ext cx="4078941"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PoljeZBesedilom 7">
            <a:extLst>
              <a:ext uri="{FF2B5EF4-FFF2-40B4-BE49-F238E27FC236}">
                <a16:creationId xmlns:a16="http://schemas.microsoft.com/office/drawing/2014/main" id="{BE99E6B9-E2D9-A37E-49F4-B5384198751A}"/>
              </a:ext>
            </a:extLst>
          </p:cNvPr>
          <p:cNvSpPr txBox="1"/>
          <p:nvPr/>
        </p:nvSpPr>
        <p:spPr>
          <a:xfrm>
            <a:off x="645459" y="1954306"/>
            <a:ext cx="4894729" cy="646331"/>
          </a:xfrm>
          <a:prstGeom prst="rect">
            <a:avLst/>
          </a:prstGeom>
          <a:noFill/>
        </p:spPr>
        <p:txBody>
          <a:bodyPr wrap="square" rtlCol="0">
            <a:spAutoFit/>
          </a:bodyPr>
          <a:lstStyle/>
          <a:p>
            <a:r>
              <a:rPr lang="sl-SI" dirty="0" err="1">
                <a:solidFill>
                  <a:srgbClr val="0070C0"/>
                </a:solidFill>
              </a:rPr>
              <a:t>Evalvacijske</a:t>
            </a:r>
            <a:r>
              <a:rPr lang="sl-SI" dirty="0">
                <a:solidFill>
                  <a:srgbClr val="0070C0"/>
                </a:solidFill>
              </a:rPr>
              <a:t> ocene slovenskih raziskovalnih organizacij na razpis MSCA PF 22 po panelih </a:t>
            </a:r>
          </a:p>
        </p:txBody>
      </p:sp>
      <p:cxnSp>
        <p:nvCxnSpPr>
          <p:cNvPr id="5" name="Raven povezovalnik 4">
            <a:extLst>
              <a:ext uri="{FF2B5EF4-FFF2-40B4-BE49-F238E27FC236}">
                <a16:creationId xmlns:a16="http://schemas.microsoft.com/office/drawing/2014/main" id="{7F82C33B-9DC3-A02A-F793-284C7A40A1B0}"/>
              </a:ext>
            </a:extLst>
          </p:cNvPr>
          <p:cNvCxnSpPr/>
          <p:nvPr/>
        </p:nvCxnSpPr>
        <p:spPr>
          <a:xfrm>
            <a:off x="6096000" y="2691652"/>
            <a:ext cx="4078941"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588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F8A12B93-D28E-46FD-B805-9DB259B8AD6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pic>
        <p:nvPicPr>
          <p:cNvPr id="4" name="Slika 3">
            <a:extLst>
              <a:ext uri="{FF2B5EF4-FFF2-40B4-BE49-F238E27FC236}">
                <a16:creationId xmlns:a16="http://schemas.microsoft.com/office/drawing/2014/main" id="{0BA402B1-4416-4C77-9646-E252487F89AD}"/>
              </a:ext>
            </a:extLst>
          </p:cNvPr>
          <p:cNvPicPr>
            <a:picLocks noChangeAspect="1"/>
          </p:cNvPicPr>
          <p:nvPr/>
        </p:nvPicPr>
        <p:blipFill>
          <a:blip r:embed="rId2"/>
          <a:stretch>
            <a:fillRect/>
          </a:stretch>
        </p:blipFill>
        <p:spPr>
          <a:xfrm>
            <a:off x="17803" y="0"/>
            <a:ext cx="12138338" cy="6858000"/>
          </a:xfrm>
          <a:prstGeom prst="rect">
            <a:avLst/>
          </a:prstGeom>
        </p:spPr>
      </p:pic>
      <p:sp>
        <p:nvSpPr>
          <p:cNvPr id="6" name="Pravokotnik 5">
            <a:extLst>
              <a:ext uri="{FF2B5EF4-FFF2-40B4-BE49-F238E27FC236}">
                <a16:creationId xmlns:a16="http://schemas.microsoft.com/office/drawing/2014/main" id="{80EAD28B-77DD-44FE-B1A7-D88AE25CC327}"/>
              </a:ext>
            </a:extLst>
          </p:cNvPr>
          <p:cNvSpPr/>
          <p:nvPr/>
        </p:nvSpPr>
        <p:spPr>
          <a:xfrm>
            <a:off x="11209593" y="5419399"/>
            <a:ext cx="802433" cy="251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prstClr val="black"/>
                </a:solidFill>
                <a:effectLst/>
                <a:uLnTx/>
                <a:uFillTx/>
                <a:latin typeface="Gill Sans MT" panose="020B0502020104020203"/>
                <a:ea typeface="+mn-ea"/>
                <a:cs typeface="+mn-cs"/>
              </a:rPr>
              <a:t>270,8</a:t>
            </a:r>
          </a:p>
        </p:txBody>
      </p:sp>
      <p:sp>
        <p:nvSpPr>
          <p:cNvPr id="3" name="Pravokotnik: zaokroženi vogali 2">
            <a:extLst>
              <a:ext uri="{FF2B5EF4-FFF2-40B4-BE49-F238E27FC236}">
                <a16:creationId xmlns:a16="http://schemas.microsoft.com/office/drawing/2014/main" id="{CA0C280D-BEF8-62D3-4750-DED3775B5D96}"/>
              </a:ext>
            </a:extLst>
          </p:cNvPr>
          <p:cNvSpPr/>
          <p:nvPr/>
        </p:nvSpPr>
        <p:spPr>
          <a:xfrm>
            <a:off x="1630771" y="3227294"/>
            <a:ext cx="10525370" cy="64545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 name="Pravokotnik: zaokroženi vogali 4">
            <a:extLst>
              <a:ext uri="{FF2B5EF4-FFF2-40B4-BE49-F238E27FC236}">
                <a16:creationId xmlns:a16="http://schemas.microsoft.com/office/drawing/2014/main" id="{07F06B80-327C-AED5-51A0-979DFE05FD2B}"/>
              </a:ext>
            </a:extLst>
          </p:cNvPr>
          <p:cNvSpPr/>
          <p:nvPr/>
        </p:nvSpPr>
        <p:spPr>
          <a:xfrm>
            <a:off x="1630771" y="5348595"/>
            <a:ext cx="10525370" cy="73844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Označba mesta noge 6">
            <a:extLst>
              <a:ext uri="{FF2B5EF4-FFF2-40B4-BE49-F238E27FC236}">
                <a16:creationId xmlns:a16="http://schemas.microsoft.com/office/drawing/2014/main" id="{0A9BE3A7-8A8B-FC03-1C68-43FBC9E82B76}"/>
              </a:ext>
            </a:extLst>
          </p:cNvPr>
          <p:cNvSpPr>
            <a:spLocks noGrp="1"/>
          </p:cNvSpPr>
          <p:nvPr>
            <p:ph type="ftr" sz="quarter" idx="11"/>
          </p:nvPr>
        </p:nvSpPr>
        <p:spPr/>
        <p:txBody>
          <a:bodyPr/>
          <a:lstStyle/>
          <a:p>
            <a:pPr defTabSz="457179">
              <a:defRPr/>
            </a:pPr>
            <a:r>
              <a:rPr lang="sv-SE">
                <a:solidFill>
                  <a:srgbClr val="4590B8"/>
                </a:solidFill>
              </a:rPr>
              <a:t>Stojan Sorčan, MVZI, NCP MSCA, 12. april 2023</a:t>
            </a:r>
            <a:endParaRPr lang="en-US" dirty="0">
              <a:solidFill>
                <a:srgbClr val="4590B8"/>
              </a:solidFill>
            </a:endParaRPr>
          </a:p>
        </p:txBody>
      </p:sp>
    </p:spTree>
    <p:extLst>
      <p:ext uri="{BB962C8B-B14F-4D97-AF65-F5344CB8AC3E}">
        <p14:creationId xmlns:p14="http://schemas.microsoft.com/office/powerpoint/2010/main" val="155220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GB"/>
          </a:p>
        </p:txBody>
      </p:sp>
      <p:pic>
        <p:nvPicPr>
          <p:cNvPr id="5" name="Označba mesta vsebine 4"/>
          <p:cNvPicPr>
            <a:picLocks noGrp="1" noChangeAspect="1"/>
          </p:cNvPicPr>
          <p:nvPr>
            <p:ph idx="1"/>
          </p:nvPr>
        </p:nvPicPr>
        <p:blipFill>
          <a:blip r:embed="rId2"/>
          <a:stretch>
            <a:fillRect/>
          </a:stretch>
        </p:blipFill>
        <p:spPr>
          <a:xfrm>
            <a:off x="5267902" y="2055873"/>
            <a:ext cx="6923840" cy="3039544"/>
          </a:xfrm>
          <a:prstGeom prst="rect">
            <a:avLst/>
          </a:prstGeom>
        </p:spPr>
      </p:pic>
      <p:pic>
        <p:nvPicPr>
          <p:cNvPr id="4" name="Slika 3"/>
          <p:cNvPicPr>
            <a:picLocks noChangeAspect="1"/>
          </p:cNvPicPr>
          <p:nvPr/>
        </p:nvPicPr>
        <p:blipFill>
          <a:blip r:embed="rId3"/>
          <a:stretch>
            <a:fillRect/>
          </a:stretch>
        </p:blipFill>
        <p:spPr>
          <a:xfrm>
            <a:off x="369942" y="146"/>
            <a:ext cx="4948075" cy="6857709"/>
          </a:xfrm>
          <a:prstGeom prst="rect">
            <a:avLst/>
          </a:prstGeom>
        </p:spPr>
      </p:pic>
      <p:sp>
        <p:nvSpPr>
          <p:cNvPr id="3" name="Zaobljeni pravokotnik 2"/>
          <p:cNvSpPr/>
          <p:nvPr/>
        </p:nvSpPr>
        <p:spPr>
          <a:xfrm>
            <a:off x="2907238" y="2700100"/>
            <a:ext cx="1518185" cy="31916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9"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značba mesta noge 5">
            <a:extLst>
              <a:ext uri="{FF2B5EF4-FFF2-40B4-BE49-F238E27FC236}">
                <a16:creationId xmlns:a16="http://schemas.microsoft.com/office/drawing/2014/main" id="{E0CDDD1E-7C65-53E4-FE69-98B9453AA7E4}"/>
              </a:ext>
            </a:extLst>
          </p:cNvPr>
          <p:cNvSpPr>
            <a:spLocks noGrp="1"/>
          </p:cNvSpPr>
          <p:nvPr>
            <p:ph type="ftr" sz="quarter" idx="11"/>
          </p:nvPr>
        </p:nvSpPr>
        <p:spPr/>
        <p:txBody>
          <a:bodyPr/>
          <a:lstStyle/>
          <a:p>
            <a:pPr marL="0" marR="0" lvl="0" indent="0" algn="ctr" defTabSz="914359"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Stojan Sorčan, MVZI, NCP MSCA, 12. april 2023</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Označba mesta številke diapozitiva 6">
            <a:extLst>
              <a:ext uri="{FF2B5EF4-FFF2-40B4-BE49-F238E27FC236}">
                <a16:creationId xmlns:a16="http://schemas.microsoft.com/office/drawing/2014/main" id="{C3BC4713-4542-33A0-BDFB-9F685577F56B}"/>
              </a:ext>
            </a:extLst>
          </p:cNvPr>
          <p:cNvSpPr>
            <a:spLocks noGrp="1"/>
          </p:cNvSpPr>
          <p:nvPr>
            <p:ph type="sldNum" sz="quarter" idx="12"/>
          </p:nvPr>
        </p:nvSpPr>
        <p:spPr/>
        <p:txBody>
          <a:bodyPr/>
          <a:lstStyle/>
          <a:p>
            <a:pPr marL="0" marR="0" lvl="0" indent="0" algn="r" defTabSz="914359" rtl="0" eaLnBrk="1" fontAlgn="auto" latinLnBrk="0" hangingPunct="1">
              <a:lnSpc>
                <a:spcPct val="100000"/>
              </a:lnSpc>
              <a:spcBef>
                <a:spcPts val="0"/>
              </a:spcBef>
              <a:spcAft>
                <a:spcPts val="0"/>
              </a:spcAft>
              <a:buClrTx/>
              <a:buSzTx/>
              <a:buFontTx/>
              <a:buNone/>
              <a:tabLst/>
              <a:defRPr/>
            </a:pPr>
            <a:fld id="{EED71837-A09D-45D5-A4C1-7253FC0203DB}" type="slidenum">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359"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94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327111" y="0"/>
            <a:ext cx="11537777" cy="6858000"/>
          </a:xfrm>
          <a:prstGeom prst="rect">
            <a:avLst/>
          </a:prstGeom>
        </p:spPr>
      </p:pic>
    </p:spTree>
    <p:extLst>
      <p:ext uri="{BB962C8B-B14F-4D97-AF65-F5344CB8AC3E}">
        <p14:creationId xmlns:p14="http://schemas.microsoft.com/office/powerpoint/2010/main" val="3004137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25023480-8FD2-C6D2-D5B0-9420F48742CF}"/>
              </a:ext>
            </a:extLst>
          </p:cNvPr>
          <p:cNvSpPr>
            <a:spLocks noGrp="1"/>
          </p:cNvSpPr>
          <p:nvPr>
            <p:ph type="sldNum" sz="quarter" idx="12"/>
          </p:nvPr>
        </p:nvSpPr>
        <p:spPr/>
        <p:txBody>
          <a:bodyPr/>
          <a:lstStyle/>
          <a:p>
            <a:pPr marL="0" marR="0" lvl="0" indent="0" algn="r" defTabSz="457179"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179"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pic>
        <p:nvPicPr>
          <p:cNvPr id="7" name="Slika 6">
            <a:extLst>
              <a:ext uri="{FF2B5EF4-FFF2-40B4-BE49-F238E27FC236}">
                <a16:creationId xmlns:a16="http://schemas.microsoft.com/office/drawing/2014/main" id="{ABADADCC-2E09-E3B6-DFFF-C7182D752901}"/>
              </a:ext>
            </a:extLst>
          </p:cNvPr>
          <p:cNvPicPr>
            <a:picLocks noChangeAspect="1"/>
          </p:cNvPicPr>
          <p:nvPr/>
        </p:nvPicPr>
        <p:blipFill>
          <a:blip r:embed="rId2"/>
          <a:stretch>
            <a:fillRect/>
          </a:stretch>
        </p:blipFill>
        <p:spPr>
          <a:xfrm>
            <a:off x="2947596" y="1204264"/>
            <a:ext cx="2277035" cy="1448509"/>
          </a:xfrm>
          <a:prstGeom prst="rect">
            <a:avLst/>
          </a:prstGeom>
        </p:spPr>
      </p:pic>
      <p:sp>
        <p:nvSpPr>
          <p:cNvPr id="8" name="Označba mesta noge 7">
            <a:extLst>
              <a:ext uri="{FF2B5EF4-FFF2-40B4-BE49-F238E27FC236}">
                <a16:creationId xmlns:a16="http://schemas.microsoft.com/office/drawing/2014/main" id="{57C0277F-038F-4E63-AF56-8383E2DE0DCC}"/>
              </a:ext>
            </a:extLst>
          </p:cNvPr>
          <p:cNvSpPr>
            <a:spLocks noGrp="1"/>
          </p:cNvSpPr>
          <p:nvPr>
            <p:ph type="ftr" sz="quarter" idx="11"/>
          </p:nvPr>
        </p:nvSpPr>
        <p:spPr/>
        <p:txBody>
          <a:bodyPr/>
          <a:lstStyle/>
          <a:p>
            <a:pPr marL="0" marR="0" lvl="0" indent="0" algn="l" defTabSz="457179"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4590B8"/>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pic>
        <p:nvPicPr>
          <p:cNvPr id="5" name="Slika 4">
            <a:extLst>
              <a:ext uri="{FF2B5EF4-FFF2-40B4-BE49-F238E27FC236}">
                <a16:creationId xmlns:a16="http://schemas.microsoft.com/office/drawing/2014/main" id="{76FC3683-170D-4437-7EB3-9A3A0D23E2AD}"/>
              </a:ext>
            </a:extLst>
          </p:cNvPr>
          <p:cNvPicPr>
            <a:picLocks noChangeAspect="1"/>
          </p:cNvPicPr>
          <p:nvPr/>
        </p:nvPicPr>
        <p:blipFill>
          <a:blip r:embed="rId3"/>
          <a:stretch>
            <a:fillRect/>
          </a:stretch>
        </p:blipFill>
        <p:spPr>
          <a:xfrm>
            <a:off x="2719295" y="95250"/>
            <a:ext cx="9472705" cy="6762750"/>
          </a:xfrm>
          <a:prstGeom prst="rect">
            <a:avLst/>
          </a:prstGeom>
        </p:spPr>
      </p:pic>
    </p:spTree>
    <p:extLst>
      <p:ext uri="{BB962C8B-B14F-4D97-AF65-F5344CB8AC3E}">
        <p14:creationId xmlns:p14="http://schemas.microsoft.com/office/powerpoint/2010/main" val="3280651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3EDD276C-6E81-9AD1-A02D-5E9436F392FB}"/>
              </a:ext>
            </a:extLst>
          </p:cNvPr>
          <p:cNvPicPr>
            <a:picLocks noChangeAspect="1"/>
          </p:cNvPicPr>
          <p:nvPr/>
        </p:nvPicPr>
        <p:blipFill>
          <a:blip r:embed="rId2"/>
          <a:stretch>
            <a:fillRect/>
          </a:stretch>
        </p:blipFill>
        <p:spPr>
          <a:xfrm>
            <a:off x="0" y="1733998"/>
            <a:ext cx="12192000" cy="3103132"/>
          </a:xfrm>
          <a:prstGeom prst="rect">
            <a:avLst/>
          </a:prstGeom>
        </p:spPr>
      </p:pic>
      <p:sp>
        <p:nvSpPr>
          <p:cNvPr id="2" name="Pravokotnik: zaokroženi vogali 1">
            <a:extLst>
              <a:ext uri="{FF2B5EF4-FFF2-40B4-BE49-F238E27FC236}">
                <a16:creationId xmlns:a16="http://schemas.microsoft.com/office/drawing/2014/main" id="{32475589-896B-F885-EBAA-7478E1D87645}"/>
              </a:ext>
            </a:extLst>
          </p:cNvPr>
          <p:cNvSpPr/>
          <p:nvPr/>
        </p:nvSpPr>
        <p:spPr>
          <a:xfrm>
            <a:off x="3290048" y="1846729"/>
            <a:ext cx="546846" cy="32273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Pravokotnik: zaokroženi vogali 3">
            <a:extLst>
              <a:ext uri="{FF2B5EF4-FFF2-40B4-BE49-F238E27FC236}">
                <a16:creationId xmlns:a16="http://schemas.microsoft.com/office/drawing/2014/main" id="{B9E465C5-0698-168A-F65B-35A6BCB3CFBB}"/>
              </a:ext>
            </a:extLst>
          </p:cNvPr>
          <p:cNvSpPr/>
          <p:nvPr/>
        </p:nvSpPr>
        <p:spPr>
          <a:xfrm>
            <a:off x="3926542" y="1846729"/>
            <a:ext cx="726140" cy="32273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 name="Pravokotnik: zaokroženi vogali 4">
            <a:extLst>
              <a:ext uri="{FF2B5EF4-FFF2-40B4-BE49-F238E27FC236}">
                <a16:creationId xmlns:a16="http://schemas.microsoft.com/office/drawing/2014/main" id="{564E49BC-53AF-CD4C-DA36-C43380D9926E}"/>
              </a:ext>
            </a:extLst>
          </p:cNvPr>
          <p:cNvSpPr/>
          <p:nvPr/>
        </p:nvSpPr>
        <p:spPr>
          <a:xfrm>
            <a:off x="4742330" y="1855693"/>
            <a:ext cx="726140" cy="32273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Pravokotnik: zaokroženi vogali 5">
            <a:extLst>
              <a:ext uri="{FF2B5EF4-FFF2-40B4-BE49-F238E27FC236}">
                <a16:creationId xmlns:a16="http://schemas.microsoft.com/office/drawing/2014/main" id="{93416498-4F20-1EA1-6A16-1455AF7C8C24}"/>
              </a:ext>
            </a:extLst>
          </p:cNvPr>
          <p:cNvSpPr/>
          <p:nvPr/>
        </p:nvSpPr>
        <p:spPr>
          <a:xfrm>
            <a:off x="5549153" y="1846729"/>
            <a:ext cx="726139" cy="32273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Pravokotnik: zaokroženi vogali 6">
            <a:extLst>
              <a:ext uri="{FF2B5EF4-FFF2-40B4-BE49-F238E27FC236}">
                <a16:creationId xmlns:a16="http://schemas.microsoft.com/office/drawing/2014/main" id="{4B25692A-4E7E-FE28-C07C-3A6E7AD0F560}"/>
              </a:ext>
            </a:extLst>
          </p:cNvPr>
          <p:cNvSpPr/>
          <p:nvPr/>
        </p:nvSpPr>
        <p:spPr>
          <a:xfrm>
            <a:off x="3720353" y="4285129"/>
            <a:ext cx="479612" cy="32273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711656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F96210-6F38-4688-9EDC-8A8CD69DF51B}"/>
              </a:ext>
            </a:extLst>
          </p:cNvPr>
          <p:cNvSpPr>
            <a:spLocks noGrp="1"/>
          </p:cNvSpPr>
          <p:nvPr>
            <p:ph type="sldNum" sz="quarter" idx="10"/>
          </p:nvPr>
        </p:nvSpPr>
        <p:spPr/>
        <p:txBody>
          <a:bodyPr/>
          <a:lstStyle/>
          <a:p>
            <a:pPr defTabSz="893277"/>
            <a:fld id="{79010F47-8DA2-4C41-BCA8-3C002502DF7A}" type="slidenum">
              <a:rPr lang="de-CH">
                <a:solidFill>
                  <a:srgbClr val="0000D4"/>
                </a:solidFill>
                <a:latin typeface="Arial"/>
              </a:rPr>
              <a:pPr defTabSz="893277"/>
              <a:t>3</a:t>
            </a:fld>
            <a:endParaRPr lang="de-CH">
              <a:solidFill>
                <a:srgbClr val="0000D4"/>
              </a:solidFill>
              <a:latin typeface="Arial"/>
            </a:endParaRPr>
          </a:p>
        </p:txBody>
      </p:sp>
      <p:sp>
        <p:nvSpPr>
          <p:cNvPr id="3" name="Text Placeholder 2">
            <a:extLst>
              <a:ext uri="{FF2B5EF4-FFF2-40B4-BE49-F238E27FC236}">
                <a16:creationId xmlns:a16="http://schemas.microsoft.com/office/drawing/2014/main" id="{8070D53A-0F55-774B-750D-97C8C010EC22}"/>
              </a:ext>
            </a:extLst>
          </p:cNvPr>
          <p:cNvSpPr>
            <a:spLocks noGrp="1"/>
          </p:cNvSpPr>
          <p:nvPr>
            <p:ph type="body" sz="quarter" idx="11"/>
          </p:nvPr>
        </p:nvSpPr>
        <p:spPr/>
        <p:txBody>
          <a:bodyPr/>
          <a:lstStyle/>
          <a:p>
            <a:r>
              <a:rPr lang="en-GB"/>
              <a:t>Marie Sk</a:t>
            </a:r>
            <a:r>
              <a:rPr lang="en-GB">
                <a:cs typeface="Calibri" panose="020F0502020204030204" pitchFamily="34" charset="0"/>
              </a:rPr>
              <a:t>łodowska-Curie actions</a:t>
            </a:r>
            <a:endParaRPr lang="en-GB"/>
          </a:p>
        </p:txBody>
      </p:sp>
      <p:sp>
        <p:nvSpPr>
          <p:cNvPr id="6" name="TextBox 5">
            <a:extLst>
              <a:ext uri="{FF2B5EF4-FFF2-40B4-BE49-F238E27FC236}">
                <a16:creationId xmlns:a16="http://schemas.microsoft.com/office/drawing/2014/main" id="{7F3BDFDE-26A2-C126-D525-836DD0F40004}"/>
              </a:ext>
            </a:extLst>
          </p:cNvPr>
          <p:cNvSpPr txBox="1"/>
          <p:nvPr/>
        </p:nvSpPr>
        <p:spPr>
          <a:xfrm>
            <a:off x="697250" y="4235214"/>
            <a:ext cx="10886670" cy="390881"/>
          </a:xfrm>
          <a:prstGeom prst="rect">
            <a:avLst/>
          </a:prstGeom>
          <a:noFill/>
        </p:spPr>
        <p:txBody>
          <a:bodyPr wrap="square">
            <a:spAutoFit/>
          </a:bodyPr>
          <a:lstStyle/>
          <a:p>
            <a:pPr defTabSz="893277"/>
            <a:r>
              <a:rPr lang="en-US" sz="1954" dirty="0">
                <a:solidFill>
                  <a:srgbClr val="0000D4"/>
                </a:solidFill>
                <a:latin typeface="Arial" panose="020B0604020202020204" pitchFamily="34" charset="0"/>
              </a:rPr>
              <a:t>EU’s </a:t>
            </a:r>
            <a:r>
              <a:rPr lang="en-US" sz="1954" b="1" dirty="0">
                <a:solidFill>
                  <a:srgbClr val="0000D4"/>
                </a:solidFill>
                <a:latin typeface="Arial" panose="020B0604020202020204" pitchFamily="34" charset="0"/>
              </a:rPr>
              <a:t>reference programme for doctoral and postdoctoral training</a:t>
            </a:r>
            <a:r>
              <a:rPr lang="en-US" sz="1954" dirty="0">
                <a:solidFill>
                  <a:srgbClr val="0000D4"/>
                </a:solidFill>
                <a:latin typeface="Arial" panose="020B0604020202020204" pitchFamily="34" charset="0"/>
              </a:rPr>
              <a:t>, contributing to:</a:t>
            </a:r>
            <a:endParaRPr lang="en-US" sz="1758" dirty="0">
              <a:solidFill>
                <a:srgbClr val="0000D4"/>
              </a:solidFill>
              <a:latin typeface="Arial" panose="020B0604020202020204" pitchFamily="34" charset="0"/>
            </a:endParaRPr>
          </a:p>
        </p:txBody>
      </p:sp>
      <p:sp>
        <p:nvSpPr>
          <p:cNvPr id="8" name="TextBox 7">
            <a:extLst>
              <a:ext uri="{FF2B5EF4-FFF2-40B4-BE49-F238E27FC236}">
                <a16:creationId xmlns:a16="http://schemas.microsoft.com/office/drawing/2014/main" id="{2468B4E9-137B-55BD-E656-A6EBA3AAD2DD}"/>
              </a:ext>
            </a:extLst>
          </p:cNvPr>
          <p:cNvSpPr txBox="1"/>
          <p:nvPr/>
        </p:nvSpPr>
        <p:spPr>
          <a:xfrm>
            <a:off x="244791" y="4769699"/>
            <a:ext cx="6094531" cy="1054391"/>
          </a:xfrm>
          <a:prstGeom prst="rect">
            <a:avLst/>
          </a:prstGeom>
          <a:noFill/>
        </p:spPr>
        <p:txBody>
          <a:bodyPr wrap="square">
            <a:spAutoFit/>
          </a:bodyPr>
          <a:lstStyle/>
          <a:p>
            <a:pPr marL="279149" indent="-279149" defTabSz="893277">
              <a:buFont typeface="Wingdings" panose="05000000000000000000" pitchFamily="2" charset="2"/>
              <a:buChar char="ü"/>
            </a:pPr>
            <a:r>
              <a:rPr lang="en-US" sz="1563" dirty="0">
                <a:solidFill>
                  <a:srgbClr val="0000D4"/>
                </a:solidFill>
                <a:latin typeface="Arial" panose="020B0604020202020204" pitchFamily="34" charset="0"/>
              </a:rPr>
              <a:t>A highly skilled research-based human capital able to detect and tackle upcoming challenges, communicate scientific evidence to policy-makers and the public, and work across disciplines</a:t>
            </a:r>
            <a:endParaRPr lang="hr-HR" sz="1563" dirty="0">
              <a:solidFill>
                <a:srgbClr val="0000D4"/>
              </a:solidFill>
              <a:latin typeface="Arial"/>
            </a:endParaRPr>
          </a:p>
        </p:txBody>
      </p:sp>
      <p:sp>
        <p:nvSpPr>
          <p:cNvPr id="10" name="TextBox 9">
            <a:extLst>
              <a:ext uri="{FF2B5EF4-FFF2-40B4-BE49-F238E27FC236}">
                <a16:creationId xmlns:a16="http://schemas.microsoft.com/office/drawing/2014/main" id="{CE938988-B5D4-9FC4-8F66-A754A504DA39}"/>
              </a:ext>
            </a:extLst>
          </p:cNvPr>
          <p:cNvSpPr txBox="1"/>
          <p:nvPr/>
        </p:nvSpPr>
        <p:spPr>
          <a:xfrm>
            <a:off x="6339322" y="4851844"/>
            <a:ext cx="5849999" cy="811829"/>
          </a:xfrm>
          <a:prstGeom prst="rect">
            <a:avLst/>
          </a:prstGeom>
          <a:noFill/>
        </p:spPr>
        <p:txBody>
          <a:bodyPr wrap="square">
            <a:spAutoFit/>
          </a:bodyPr>
          <a:lstStyle/>
          <a:p>
            <a:pPr marL="279149" indent="-279149" defTabSz="893277">
              <a:buFont typeface="Wingdings" panose="05000000000000000000" pitchFamily="2" charset="2"/>
              <a:buChar char="ü"/>
            </a:pPr>
            <a:r>
              <a:rPr lang="en-US" sz="1563" dirty="0">
                <a:solidFill>
                  <a:srgbClr val="0000D4"/>
                </a:solidFill>
                <a:latin typeface="Arial" panose="020B0604020202020204" pitchFamily="34" charset="0"/>
              </a:rPr>
              <a:t>Provide researchers with skills needed in the labour market, to innovate and to convert knowledge and ideas into products and services for economic and social benefit</a:t>
            </a:r>
          </a:p>
        </p:txBody>
      </p:sp>
      <p:sp>
        <p:nvSpPr>
          <p:cNvPr id="12" name="TextBox 11">
            <a:extLst>
              <a:ext uri="{FF2B5EF4-FFF2-40B4-BE49-F238E27FC236}">
                <a16:creationId xmlns:a16="http://schemas.microsoft.com/office/drawing/2014/main" id="{BE8F6AF4-B9E3-FBD5-510F-A5E1C12DD133}"/>
              </a:ext>
            </a:extLst>
          </p:cNvPr>
          <p:cNvSpPr txBox="1"/>
          <p:nvPr/>
        </p:nvSpPr>
        <p:spPr>
          <a:xfrm>
            <a:off x="6389413" y="5822069"/>
            <a:ext cx="5186946" cy="330745"/>
          </a:xfrm>
          <a:prstGeom prst="rect">
            <a:avLst/>
          </a:prstGeom>
          <a:noFill/>
        </p:spPr>
        <p:txBody>
          <a:bodyPr wrap="square">
            <a:spAutoFit/>
          </a:bodyPr>
          <a:lstStyle/>
          <a:p>
            <a:pPr marL="279149" indent="-279149" defTabSz="893277">
              <a:buFont typeface="Wingdings" panose="05000000000000000000" pitchFamily="2" charset="2"/>
              <a:buChar char="ü"/>
            </a:pPr>
            <a:r>
              <a:rPr lang="en-US" sz="1563" dirty="0">
                <a:solidFill>
                  <a:srgbClr val="0000D4"/>
                </a:solidFill>
                <a:latin typeface="Arial" panose="020B0604020202020204" pitchFamily="34" charset="0"/>
              </a:rPr>
              <a:t>Promote the EU’s global attractiveness for talents</a:t>
            </a:r>
          </a:p>
        </p:txBody>
      </p:sp>
      <p:sp>
        <p:nvSpPr>
          <p:cNvPr id="14" name="TextBox 13">
            <a:extLst>
              <a:ext uri="{FF2B5EF4-FFF2-40B4-BE49-F238E27FC236}">
                <a16:creationId xmlns:a16="http://schemas.microsoft.com/office/drawing/2014/main" id="{779EA789-1CD5-01D8-BB45-0F811C370E99}"/>
              </a:ext>
            </a:extLst>
          </p:cNvPr>
          <p:cNvSpPr txBox="1"/>
          <p:nvPr/>
        </p:nvSpPr>
        <p:spPr>
          <a:xfrm>
            <a:off x="244790" y="5822070"/>
            <a:ext cx="6144623" cy="571286"/>
          </a:xfrm>
          <a:prstGeom prst="rect">
            <a:avLst/>
          </a:prstGeom>
          <a:noFill/>
        </p:spPr>
        <p:txBody>
          <a:bodyPr wrap="square">
            <a:spAutoFit/>
          </a:bodyPr>
          <a:lstStyle/>
          <a:p>
            <a:pPr marL="279149" indent="-279149" defTabSz="893277">
              <a:buFont typeface="Wingdings" panose="05000000000000000000" pitchFamily="2" charset="2"/>
              <a:buChar char="ü"/>
            </a:pPr>
            <a:r>
              <a:rPr lang="en-US" sz="1563" dirty="0">
                <a:solidFill>
                  <a:srgbClr val="0000D4"/>
                </a:solidFill>
                <a:latin typeface="Arial" panose="020B0604020202020204" pitchFamily="34" charset="0"/>
              </a:rPr>
              <a:t>Develop excellent doctoral programmes enhancing the global attractiveness and visibility of institutions involved in them</a:t>
            </a:r>
          </a:p>
        </p:txBody>
      </p:sp>
      <p:graphicFrame>
        <p:nvGraphicFramePr>
          <p:cNvPr id="15" name="Content Placeholder 3">
            <a:extLst>
              <a:ext uri="{FF2B5EF4-FFF2-40B4-BE49-F238E27FC236}">
                <a16:creationId xmlns:a16="http://schemas.microsoft.com/office/drawing/2014/main" id="{80EE1E56-9D63-795A-E62C-96699764B1E2}"/>
              </a:ext>
            </a:extLst>
          </p:cNvPr>
          <p:cNvGraphicFramePr>
            <a:graphicFrameLocks/>
          </p:cNvGraphicFramePr>
          <p:nvPr/>
        </p:nvGraphicFramePr>
        <p:xfrm>
          <a:off x="1198721" y="1110451"/>
          <a:ext cx="8870037" cy="2843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Picture 16">
            <a:extLst>
              <a:ext uri="{FF2B5EF4-FFF2-40B4-BE49-F238E27FC236}">
                <a16:creationId xmlns:a16="http://schemas.microsoft.com/office/drawing/2014/main" id="{B795BC54-42BF-90A7-8651-0460CE384805}"/>
              </a:ext>
            </a:extLst>
          </p:cNvPr>
          <p:cNvPicPr>
            <a:picLocks noChangeAspect="1"/>
          </p:cNvPicPr>
          <p:nvPr/>
        </p:nvPicPr>
        <p:blipFill>
          <a:blip r:embed="rId7"/>
          <a:stretch>
            <a:fillRect/>
          </a:stretch>
        </p:blipFill>
        <p:spPr>
          <a:xfrm>
            <a:off x="2323376" y="3488248"/>
            <a:ext cx="705215" cy="500863"/>
          </a:xfrm>
          <a:prstGeom prst="rect">
            <a:avLst/>
          </a:prstGeom>
        </p:spPr>
      </p:pic>
      <p:pic>
        <p:nvPicPr>
          <p:cNvPr id="18" name="Picture 17">
            <a:extLst>
              <a:ext uri="{FF2B5EF4-FFF2-40B4-BE49-F238E27FC236}">
                <a16:creationId xmlns:a16="http://schemas.microsoft.com/office/drawing/2014/main" id="{474E7DEB-EA22-A2CD-98E9-B238FC944E03}"/>
              </a:ext>
            </a:extLst>
          </p:cNvPr>
          <p:cNvPicPr>
            <a:picLocks noChangeAspect="1"/>
          </p:cNvPicPr>
          <p:nvPr/>
        </p:nvPicPr>
        <p:blipFill>
          <a:blip r:embed="rId8"/>
          <a:stretch>
            <a:fillRect/>
          </a:stretch>
        </p:blipFill>
        <p:spPr>
          <a:xfrm>
            <a:off x="7667190" y="1006771"/>
            <a:ext cx="812827" cy="498994"/>
          </a:xfrm>
          <a:prstGeom prst="rect">
            <a:avLst/>
          </a:prstGeom>
        </p:spPr>
      </p:pic>
      <p:sp>
        <p:nvSpPr>
          <p:cNvPr id="19" name="Rectangle 18">
            <a:extLst>
              <a:ext uri="{FF2B5EF4-FFF2-40B4-BE49-F238E27FC236}">
                <a16:creationId xmlns:a16="http://schemas.microsoft.com/office/drawing/2014/main" id="{A35A74FC-3238-44B8-A14A-B2FBEB6304AF}"/>
              </a:ext>
            </a:extLst>
          </p:cNvPr>
          <p:cNvSpPr/>
          <p:nvPr/>
        </p:nvSpPr>
        <p:spPr>
          <a:xfrm>
            <a:off x="3027771" y="3411185"/>
            <a:ext cx="2605969" cy="56031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893277"/>
            <a:r>
              <a:rPr lang="en-GB" sz="1368">
                <a:solidFill>
                  <a:prstClr val="black"/>
                </a:solidFill>
                <a:latin typeface="Arial"/>
                <a:cs typeface="Arial" panose="020B0604020202020204" pitchFamily="34" charset="0"/>
              </a:rPr>
              <a:t>Students</a:t>
            </a:r>
            <a:r>
              <a:rPr lang="en-GB" sz="1368">
                <a:solidFill>
                  <a:prstClr val="black"/>
                </a:solidFill>
                <a:latin typeface="Arial"/>
              </a:rPr>
              <a:t> </a:t>
            </a:r>
          </a:p>
          <a:p>
            <a:pPr algn="ctr" defTabSz="893277"/>
            <a:r>
              <a:rPr lang="en-GB" sz="1368">
                <a:solidFill>
                  <a:prstClr val="black"/>
                </a:solidFill>
                <a:latin typeface="Arial"/>
              </a:rPr>
              <a:t>Doctoral students</a:t>
            </a:r>
          </a:p>
        </p:txBody>
      </p:sp>
      <p:sp>
        <p:nvSpPr>
          <p:cNvPr id="20" name="Rectangle 19">
            <a:extLst>
              <a:ext uri="{FF2B5EF4-FFF2-40B4-BE49-F238E27FC236}">
                <a16:creationId xmlns:a16="http://schemas.microsoft.com/office/drawing/2014/main" id="{3F8B81CF-6169-1CA2-EEEE-21275D123AA8}"/>
              </a:ext>
            </a:extLst>
          </p:cNvPr>
          <p:cNvSpPr/>
          <p:nvPr/>
        </p:nvSpPr>
        <p:spPr>
          <a:xfrm>
            <a:off x="4956210" y="2768198"/>
            <a:ext cx="2866406" cy="72005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893277"/>
            <a:r>
              <a:rPr lang="en-GB" sz="1368">
                <a:solidFill>
                  <a:prstClr val="black"/>
                </a:solidFill>
                <a:latin typeface="Arial"/>
                <a:cs typeface="Arial" panose="020B0604020202020204" pitchFamily="34" charset="0"/>
              </a:rPr>
              <a:t>Doctoral students</a:t>
            </a:r>
          </a:p>
          <a:p>
            <a:pPr algn="ctr" defTabSz="893277"/>
            <a:r>
              <a:rPr lang="en-GB" sz="1368">
                <a:solidFill>
                  <a:prstClr val="black"/>
                </a:solidFill>
                <a:latin typeface="Arial"/>
                <a:cs typeface="Arial" panose="020B0604020202020204" pitchFamily="34" charset="0"/>
              </a:rPr>
              <a:t>Young postdocs</a:t>
            </a:r>
          </a:p>
        </p:txBody>
      </p:sp>
      <p:sp>
        <p:nvSpPr>
          <p:cNvPr id="21" name="Rectangle 20">
            <a:extLst>
              <a:ext uri="{FF2B5EF4-FFF2-40B4-BE49-F238E27FC236}">
                <a16:creationId xmlns:a16="http://schemas.microsoft.com/office/drawing/2014/main" id="{1CBB8762-9C15-17F3-2DAD-88C4492AB3EF}"/>
              </a:ext>
            </a:extLst>
          </p:cNvPr>
          <p:cNvSpPr/>
          <p:nvPr/>
        </p:nvSpPr>
        <p:spPr>
          <a:xfrm>
            <a:off x="7202352" y="2012936"/>
            <a:ext cx="2866406" cy="72005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893277"/>
            <a:r>
              <a:rPr lang="en-GB" sz="1368">
                <a:solidFill>
                  <a:prstClr val="black"/>
                </a:solidFill>
                <a:latin typeface="Arial"/>
              </a:rPr>
              <a:t>Postdocs </a:t>
            </a:r>
          </a:p>
          <a:p>
            <a:pPr algn="ctr" defTabSz="893277"/>
            <a:r>
              <a:rPr lang="en-GB" sz="1368">
                <a:solidFill>
                  <a:prstClr val="black"/>
                </a:solidFill>
                <a:latin typeface="Arial"/>
                <a:cs typeface="Arial" panose="020B0604020202020204" pitchFamily="34" charset="0"/>
              </a:rPr>
              <a:t>Experienced</a:t>
            </a:r>
            <a:r>
              <a:rPr lang="en-GB" sz="1368">
                <a:solidFill>
                  <a:prstClr val="black"/>
                </a:solidFill>
                <a:latin typeface="Arial"/>
              </a:rPr>
              <a:t> researchers</a:t>
            </a:r>
          </a:p>
        </p:txBody>
      </p:sp>
      <p:sp>
        <p:nvSpPr>
          <p:cNvPr id="22" name="Rectangle: Rounded Corners 21">
            <a:extLst>
              <a:ext uri="{FF2B5EF4-FFF2-40B4-BE49-F238E27FC236}">
                <a16:creationId xmlns:a16="http://schemas.microsoft.com/office/drawing/2014/main" id="{D5C0D186-8F47-DDFE-A832-9C19D7EFB9BD}"/>
              </a:ext>
            </a:extLst>
          </p:cNvPr>
          <p:cNvSpPr/>
          <p:nvPr/>
        </p:nvSpPr>
        <p:spPr>
          <a:xfrm>
            <a:off x="296050" y="1288681"/>
            <a:ext cx="3378792" cy="108427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893277"/>
            <a:r>
              <a:rPr lang="en-GB" sz="1368" dirty="0">
                <a:solidFill>
                  <a:prstClr val="black"/>
                </a:solidFill>
                <a:latin typeface="Arial" panose="020B0604020202020204" pitchFamily="34" charset="0"/>
                <a:cs typeface="Arial" panose="020B0604020202020204" pitchFamily="34" charset="0"/>
              </a:rPr>
              <a:t>Potential career development of researchers in all </a:t>
            </a:r>
            <a:r>
              <a:rPr lang="hr-HR" sz="1368" dirty="0">
                <a:solidFill>
                  <a:prstClr val="black"/>
                </a:solidFill>
                <a:latin typeface="Arial" panose="020B0604020202020204" pitchFamily="34" charset="0"/>
                <a:cs typeface="Arial" panose="020B0604020202020204" pitchFamily="34" charset="0"/>
              </a:rPr>
              <a:t>career </a:t>
            </a:r>
            <a:r>
              <a:rPr lang="en-GB" sz="1368" dirty="0">
                <a:solidFill>
                  <a:prstClr val="black"/>
                </a:solidFill>
                <a:latin typeface="Arial" panose="020B0604020202020204" pitchFamily="34" charset="0"/>
                <a:cs typeface="Arial" panose="020B0604020202020204" pitchFamily="34" charset="0"/>
              </a:rPr>
              <a:t>stages </a:t>
            </a:r>
            <a:endParaRPr lang="hr-HR" sz="1368" dirty="0">
              <a:solidFill>
                <a:prstClr val="black"/>
              </a:solidFill>
              <a:latin typeface="Arial" panose="020B0604020202020204" pitchFamily="34" charset="0"/>
              <a:cs typeface="Arial" panose="020B0604020202020204" pitchFamily="34" charset="0"/>
            </a:endParaRPr>
          </a:p>
          <a:p>
            <a:pPr algn="ctr" defTabSz="893277"/>
            <a:r>
              <a:rPr lang="en-GB" sz="1368" dirty="0">
                <a:solidFill>
                  <a:prstClr val="black"/>
                </a:solidFill>
                <a:latin typeface="Arial" panose="020B0604020202020204" pitchFamily="34" charset="0"/>
                <a:cs typeface="Arial" panose="020B0604020202020204" pitchFamily="34" charset="0"/>
              </a:rPr>
              <a:t> (from students to participating in excellent science (MSCA) and ground breaking science (ERC)</a:t>
            </a:r>
          </a:p>
        </p:txBody>
      </p:sp>
      <p:sp>
        <p:nvSpPr>
          <p:cNvPr id="4" name="Zaobljeni pravokotnik 3"/>
          <p:cNvSpPr/>
          <p:nvPr/>
        </p:nvSpPr>
        <p:spPr>
          <a:xfrm>
            <a:off x="4638588" y="2130196"/>
            <a:ext cx="2456597" cy="730107"/>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77"/>
            <a:endParaRPr lang="en-GB" sz="1758">
              <a:solidFill>
                <a:srgbClr val="FFFFFF"/>
              </a:solidFill>
              <a:latin typeface="Arial"/>
            </a:endParaRPr>
          </a:p>
        </p:txBody>
      </p:sp>
      <p:sp>
        <p:nvSpPr>
          <p:cNvPr id="5" name="Zaobljeni pravokotnik 4"/>
          <p:cNvSpPr/>
          <p:nvPr/>
        </p:nvSpPr>
        <p:spPr>
          <a:xfrm>
            <a:off x="4355135" y="4235214"/>
            <a:ext cx="4217444" cy="39088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77"/>
            <a:endParaRPr lang="en-GB" sz="1758">
              <a:solidFill>
                <a:srgbClr val="FFFFFF"/>
              </a:solidFill>
              <a:latin typeface="Arial"/>
            </a:endParaRPr>
          </a:p>
        </p:txBody>
      </p:sp>
      <p:cxnSp>
        <p:nvCxnSpPr>
          <p:cNvPr id="9" name="Raven povezovalnik 8">
            <a:extLst>
              <a:ext uri="{FF2B5EF4-FFF2-40B4-BE49-F238E27FC236}">
                <a16:creationId xmlns:a16="http://schemas.microsoft.com/office/drawing/2014/main" id="{811867B4-4C1F-475A-AB26-B595C4A75E42}"/>
              </a:ext>
            </a:extLst>
          </p:cNvPr>
          <p:cNvCxnSpPr/>
          <p:nvPr/>
        </p:nvCxnSpPr>
        <p:spPr>
          <a:xfrm>
            <a:off x="3342959" y="5042869"/>
            <a:ext cx="1363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Raven povezovalnik 22">
            <a:extLst>
              <a:ext uri="{FF2B5EF4-FFF2-40B4-BE49-F238E27FC236}">
                <a16:creationId xmlns:a16="http://schemas.microsoft.com/office/drawing/2014/main" id="{22ADF872-B30C-4B72-96C5-4CCAE91D21EF}"/>
              </a:ext>
            </a:extLst>
          </p:cNvPr>
          <p:cNvCxnSpPr/>
          <p:nvPr/>
        </p:nvCxnSpPr>
        <p:spPr>
          <a:xfrm>
            <a:off x="2233528" y="5307019"/>
            <a:ext cx="1363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aven povezovalnik 23">
            <a:extLst>
              <a:ext uri="{FF2B5EF4-FFF2-40B4-BE49-F238E27FC236}">
                <a16:creationId xmlns:a16="http://schemas.microsoft.com/office/drawing/2014/main" id="{F81EB247-E82B-4683-9F15-666C67D6B4D5}"/>
              </a:ext>
            </a:extLst>
          </p:cNvPr>
          <p:cNvCxnSpPr/>
          <p:nvPr/>
        </p:nvCxnSpPr>
        <p:spPr>
          <a:xfrm>
            <a:off x="697250" y="6393355"/>
            <a:ext cx="1363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Raven povezovalnik 24">
            <a:extLst>
              <a:ext uri="{FF2B5EF4-FFF2-40B4-BE49-F238E27FC236}">
                <a16:creationId xmlns:a16="http://schemas.microsoft.com/office/drawing/2014/main" id="{8C7FA264-94BF-4FB4-8C82-4E9097AE70E5}"/>
              </a:ext>
            </a:extLst>
          </p:cNvPr>
          <p:cNvCxnSpPr/>
          <p:nvPr/>
        </p:nvCxnSpPr>
        <p:spPr>
          <a:xfrm>
            <a:off x="10638308" y="5162937"/>
            <a:ext cx="1363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Raven povezovalnik 25">
            <a:extLst>
              <a:ext uri="{FF2B5EF4-FFF2-40B4-BE49-F238E27FC236}">
                <a16:creationId xmlns:a16="http://schemas.microsoft.com/office/drawing/2014/main" id="{A9E4FC86-991C-4D4C-93F2-5DA39364860D}"/>
              </a:ext>
            </a:extLst>
          </p:cNvPr>
          <p:cNvCxnSpPr/>
          <p:nvPr/>
        </p:nvCxnSpPr>
        <p:spPr>
          <a:xfrm>
            <a:off x="6671253" y="6167223"/>
            <a:ext cx="1363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487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9C1F78E9-AEB3-234D-F1C0-B80BCD980E0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pic>
        <p:nvPicPr>
          <p:cNvPr id="4" name="Slika 3">
            <a:extLst>
              <a:ext uri="{FF2B5EF4-FFF2-40B4-BE49-F238E27FC236}">
                <a16:creationId xmlns:a16="http://schemas.microsoft.com/office/drawing/2014/main" id="{8C7B085B-E8D5-CA97-1647-3A7A695F3C5E}"/>
              </a:ext>
            </a:extLst>
          </p:cNvPr>
          <p:cNvPicPr>
            <a:picLocks noChangeAspect="1"/>
          </p:cNvPicPr>
          <p:nvPr/>
        </p:nvPicPr>
        <p:blipFill>
          <a:blip r:embed="rId2"/>
          <a:stretch>
            <a:fillRect/>
          </a:stretch>
        </p:blipFill>
        <p:spPr>
          <a:xfrm>
            <a:off x="0" y="276023"/>
            <a:ext cx="12192000" cy="6305953"/>
          </a:xfrm>
          <a:prstGeom prst="rect">
            <a:avLst/>
          </a:prstGeom>
        </p:spPr>
      </p:pic>
      <p:sp>
        <p:nvSpPr>
          <p:cNvPr id="5" name="Puščica: levo 4">
            <a:extLst>
              <a:ext uri="{FF2B5EF4-FFF2-40B4-BE49-F238E27FC236}">
                <a16:creationId xmlns:a16="http://schemas.microsoft.com/office/drawing/2014/main" id="{BF4BD3A6-FE2B-64EC-C8B0-24A56C563B26}"/>
              </a:ext>
            </a:extLst>
          </p:cNvPr>
          <p:cNvSpPr/>
          <p:nvPr/>
        </p:nvSpPr>
        <p:spPr>
          <a:xfrm>
            <a:off x="6481483" y="4240306"/>
            <a:ext cx="1515035" cy="28687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921128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717" y="3586783"/>
            <a:ext cx="789103" cy="789103"/>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17" y="5148972"/>
            <a:ext cx="789103" cy="789103"/>
          </a:xfrm>
          <a:prstGeom prst="rect">
            <a:avLst/>
          </a:prstGeom>
        </p:spPr>
      </p:pic>
      <p:sp>
        <p:nvSpPr>
          <p:cNvPr id="41" name="Rectangle 40"/>
          <p:cNvSpPr/>
          <p:nvPr/>
        </p:nvSpPr>
        <p:spPr>
          <a:xfrm>
            <a:off x="1562048" y="2236461"/>
            <a:ext cx="9346742" cy="432000"/>
          </a:xfrm>
          <a:prstGeom prst="rect">
            <a:avLst/>
          </a:prstGeom>
          <a:solidFill>
            <a:schemeClr val="bg1"/>
          </a:solidFill>
          <a:ln w="28575" cmpd="sng">
            <a:no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Arial"/>
                <a:ea typeface="+mn-ea"/>
                <a:cs typeface="+mn-cs"/>
              </a:rPr>
              <a:t>You need to demonstrate that your idea is ambitious and goes beyond the state of the art</a:t>
            </a:r>
          </a:p>
        </p:txBody>
      </p:sp>
      <p:sp>
        <p:nvSpPr>
          <p:cNvPr id="42" name="Rectangle 41"/>
          <p:cNvSpPr/>
          <p:nvPr/>
        </p:nvSpPr>
        <p:spPr>
          <a:xfrm>
            <a:off x="1562048" y="3667887"/>
            <a:ext cx="9831375" cy="660211"/>
          </a:xfrm>
          <a:prstGeom prst="rect">
            <a:avLst/>
          </a:prstGeom>
          <a:solidFill>
            <a:schemeClr val="bg1"/>
          </a:solidFill>
          <a:ln w="28575" cmpd="sng">
            <a:no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4D4D"/>
                </a:solidFill>
                <a:effectLst/>
                <a:uLnTx/>
                <a:uFillTx/>
                <a:latin typeface="Arial"/>
                <a:ea typeface="+mn-ea"/>
                <a:cs typeface="+mn-cs"/>
              </a:rPr>
              <a:t>You should show how your project could contribute to the outcomes and impacts described in the work programme (the pathway to impact)</a:t>
            </a:r>
            <a:endParaRPr kumimoji="0" lang="en-GB" sz="1800" b="1" i="0" u="none" strike="noStrike" kern="1200" cap="none" spc="0" normalizeH="0" baseline="0" noProof="0" dirty="0">
              <a:ln>
                <a:noFill/>
              </a:ln>
              <a:solidFill>
                <a:srgbClr val="4D4D4D"/>
              </a:solidFill>
              <a:effectLst/>
              <a:uLnTx/>
              <a:uFillTx/>
              <a:latin typeface="Arial"/>
              <a:ea typeface="+mn-ea"/>
              <a:cs typeface="+mn-cs"/>
            </a:endParaRPr>
          </a:p>
        </p:txBody>
      </p:sp>
      <p:sp>
        <p:nvSpPr>
          <p:cNvPr id="44" name="Rectangle 43"/>
          <p:cNvSpPr/>
          <p:nvPr/>
        </p:nvSpPr>
        <p:spPr>
          <a:xfrm>
            <a:off x="1562048" y="4611811"/>
            <a:ext cx="10114839" cy="432000"/>
          </a:xfrm>
          <a:prstGeom prst="rect">
            <a:avLst/>
          </a:prstGeom>
          <a:solidFill>
            <a:schemeClr val="bg1"/>
          </a:solidFill>
          <a:ln w="28575" cmpd="sng">
            <a:no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4D4D"/>
                </a:solidFill>
                <a:effectLst/>
                <a:uLnTx/>
                <a:uFillTx/>
                <a:latin typeface="Arial"/>
                <a:ea typeface="+mn-ea"/>
                <a:cs typeface="+mn-cs"/>
              </a:rPr>
              <a:t>You should describe the planned measures to </a:t>
            </a:r>
            <a:r>
              <a:rPr kumimoji="0" lang="en-US" sz="1800" b="1" i="0" u="none" strike="noStrike" kern="1200" cap="none" spc="0" normalizeH="0" baseline="0" noProof="0" dirty="0" err="1">
                <a:ln>
                  <a:noFill/>
                </a:ln>
                <a:solidFill>
                  <a:srgbClr val="4D4D4D"/>
                </a:solidFill>
                <a:effectLst/>
                <a:uLnTx/>
                <a:uFillTx/>
                <a:latin typeface="Arial"/>
                <a:ea typeface="+mn-ea"/>
                <a:cs typeface="+mn-cs"/>
              </a:rPr>
              <a:t>maximise</a:t>
            </a:r>
            <a:r>
              <a:rPr kumimoji="0" lang="en-US" sz="1800" b="1" i="0" u="none" strike="noStrike" kern="1200" cap="none" spc="0" normalizeH="0" baseline="0" noProof="0" dirty="0">
                <a:ln>
                  <a:noFill/>
                </a:ln>
                <a:solidFill>
                  <a:srgbClr val="4D4D4D"/>
                </a:solidFill>
                <a:effectLst/>
                <a:uLnTx/>
                <a:uFillTx/>
                <a:latin typeface="Arial"/>
                <a:ea typeface="+mn-ea"/>
                <a:cs typeface="+mn-cs"/>
              </a:rPr>
              <a:t> the impact of your project (‘plan for the dissemination and exploitation including communication activities’)</a:t>
            </a:r>
            <a:endParaRPr kumimoji="0" lang="en-GB" sz="1800" b="1" i="0" u="none" strike="noStrike" kern="1200" cap="none" spc="0" normalizeH="0" baseline="0" noProof="0" dirty="0">
              <a:ln>
                <a:noFill/>
              </a:ln>
              <a:solidFill>
                <a:srgbClr val="4D4D4D"/>
              </a:solidFill>
              <a:effectLst/>
              <a:uLnTx/>
              <a:uFillTx/>
              <a:latin typeface="Arial"/>
              <a:ea typeface="+mn-ea"/>
              <a:cs typeface="+mn-cs"/>
            </a:endParaRPr>
          </a:p>
        </p:txBody>
      </p:sp>
      <p:sp>
        <p:nvSpPr>
          <p:cNvPr id="46" name="Rectangle 45"/>
          <p:cNvSpPr/>
          <p:nvPr/>
        </p:nvSpPr>
        <p:spPr>
          <a:xfrm>
            <a:off x="1562048" y="5327523"/>
            <a:ext cx="9346743" cy="432000"/>
          </a:xfrm>
          <a:prstGeom prst="rect">
            <a:avLst/>
          </a:prstGeom>
          <a:solidFill>
            <a:schemeClr val="bg1"/>
          </a:solidFill>
          <a:ln w="28575" cmpd="sng">
            <a:no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Arial"/>
                <a:ea typeface="+mn-ea"/>
                <a:cs typeface="+mn-cs"/>
              </a:rPr>
              <a:t>You should demonstrate the quality of your work plan, resources and participants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71" y="3624587"/>
            <a:ext cx="721476" cy="724251"/>
          </a:xfrm>
          <a:prstGeom prst="rect">
            <a:avLst/>
          </a:prstGeom>
        </p:spPr>
      </p:pic>
      <p:sp>
        <p:nvSpPr>
          <p:cNvPr id="2" name="Title 1"/>
          <p:cNvSpPr>
            <a:spLocks noGrp="1"/>
          </p:cNvSpPr>
          <p:nvPr>
            <p:ph type="title"/>
          </p:nvPr>
        </p:nvSpPr>
        <p:spPr>
          <a:xfrm>
            <a:off x="852844" y="495183"/>
            <a:ext cx="10515600" cy="600164"/>
          </a:xfrm>
        </p:spPr>
        <p:txBody>
          <a:bodyPr/>
          <a:lstStyle/>
          <a:p>
            <a:r>
              <a:rPr lang="en-GB" dirty="0"/>
              <a:t>Key principles</a:t>
            </a:r>
            <a:endParaRPr lang="fr-BE" dirty="0"/>
          </a:p>
        </p:txBody>
      </p:sp>
      <p:grpSp>
        <p:nvGrpSpPr>
          <p:cNvPr id="33" name="Group 32"/>
          <p:cNvGrpSpPr/>
          <p:nvPr/>
        </p:nvGrpSpPr>
        <p:grpSpPr>
          <a:xfrm>
            <a:off x="832278" y="2149819"/>
            <a:ext cx="655980" cy="655980"/>
            <a:chOff x="8934066" y="2641504"/>
            <a:chExt cx="864000" cy="864000"/>
          </a:xfrm>
        </p:grpSpPr>
        <p:sp>
          <p:nvSpPr>
            <p:cNvPr id="34" name="Oval 33"/>
            <p:cNvSpPr/>
            <p:nvPr/>
          </p:nvSpPr>
          <p:spPr>
            <a:xfrm>
              <a:off x="8934066" y="2641504"/>
              <a:ext cx="864000" cy="86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8688" y="2656126"/>
              <a:ext cx="834757" cy="834757"/>
            </a:xfrm>
            <a:prstGeom prst="rect">
              <a:avLst/>
            </a:prstGeom>
          </p:spPr>
        </p:pic>
      </p:grpSp>
      <p:sp>
        <p:nvSpPr>
          <p:cNvPr id="6" name="TextBox 5"/>
          <p:cNvSpPr txBox="1"/>
          <p:nvPr/>
        </p:nvSpPr>
        <p:spPr>
          <a:xfrm>
            <a:off x="1562048" y="1583416"/>
            <a:ext cx="93467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4D4D"/>
                </a:solidFill>
                <a:effectLst/>
                <a:uLnTx/>
                <a:uFillTx/>
                <a:latin typeface="Arial"/>
                <a:ea typeface="+mn-ea"/>
                <a:cs typeface="+mn-cs"/>
              </a:rPr>
              <a:t> </a:t>
            </a:r>
            <a:r>
              <a:rPr kumimoji="0" lang="en-US" sz="1800" b="1" i="0" u="none" strike="noStrike" kern="1200" cap="none" spc="0" normalizeH="0" baseline="0" noProof="0" dirty="0">
                <a:ln>
                  <a:noFill/>
                </a:ln>
                <a:solidFill>
                  <a:srgbClr val="4D4D4D"/>
                </a:solidFill>
                <a:effectLst/>
                <a:uLnTx/>
                <a:uFillTx/>
                <a:latin typeface="Arial"/>
                <a:ea typeface="+mn-ea"/>
                <a:cs typeface="+mn-cs"/>
              </a:rPr>
              <a:t>Your proposed work must be within the scope of a work programme topic</a:t>
            </a:r>
            <a:endParaRPr kumimoji="0" lang="fr-BE" sz="1800" b="1" i="0" u="none" strike="noStrike" kern="1200" cap="none" spc="0" normalizeH="0" baseline="0" noProof="0" dirty="0">
              <a:ln>
                <a:noFill/>
              </a:ln>
              <a:solidFill>
                <a:srgbClr val="4D4D4D"/>
              </a:solidFill>
              <a:effectLst/>
              <a:uLnTx/>
              <a:uFillTx/>
              <a:latin typeface="Arial"/>
              <a:ea typeface="+mn-ea"/>
              <a:cs typeface="+mn-cs"/>
            </a:endParaRPr>
          </a:p>
        </p:txBody>
      </p:sp>
      <p:grpSp>
        <p:nvGrpSpPr>
          <p:cNvPr id="37" name="Group 36"/>
          <p:cNvGrpSpPr/>
          <p:nvPr/>
        </p:nvGrpSpPr>
        <p:grpSpPr>
          <a:xfrm>
            <a:off x="826683" y="1430589"/>
            <a:ext cx="667171" cy="667171"/>
            <a:chOff x="8937971" y="1558376"/>
            <a:chExt cx="864000" cy="864000"/>
          </a:xfrm>
        </p:grpSpPr>
        <p:sp>
          <p:nvSpPr>
            <p:cNvPr id="38" name="Oval 37"/>
            <p:cNvSpPr/>
            <p:nvPr/>
          </p:nvSpPr>
          <p:spPr>
            <a:xfrm>
              <a:off x="8937971" y="1558376"/>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72206" y="1592611"/>
              <a:ext cx="795530" cy="795530"/>
            </a:xfrm>
            <a:prstGeom prst="rect">
              <a:avLst/>
            </a:prstGeom>
          </p:spPr>
        </p:pic>
      </p:grpSp>
      <p:grpSp>
        <p:nvGrpSpPr>
          <p:cNvPr id="40" name="Group 39"/>
          <p:cNvGrpSpPr/>
          <p:nvPr/>
        </p:nvGrpSpPr>
        <p:grpSpPr>
          <a:xfrm>
            <a:off x="821835" y="2857858"/>
            <a:ext cx="676866" cy="676866"/>
            <a:chOff x="3277401" y="1558376"/>
            <a:chExt cx="864000" cy="864000"/>
          </a:xfrm>
        </p:grpSpPr>
        <p:sp>
          <p:nvSpPr>
            <p:cNvPr id="53" name="Oval 52"/>
            <p:cNvSpPr/>
            <p:nvPr/>
          </p:nvSpPr>
          <p:spPr>
            <a:xfrm>
              <a:off x="3277401" y="1558376"/>
              <a:ext cx="864000" cy="86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1636" y="1586530"/>
              <a:ext cx="795530" cy="795530"/>
            </a:xfrm>
            <a:prstGeom prst="rect">
              <a:avLst/>
            </a:prstGeom>
          </p:spPr>
        </p:pic>
      </p:grpSp>
      <p:sp>
        <p:nvSpPr>
          <p:cNvPr id="55" name="Rectangle 54"/>
          <p:cNvSpPr/>
          <p:nvPr/>
        </p:nvSpPr>
        <p:spPr>
          <a:xfrm>
            <a:off x="1562048" y="2952174"/>
            <a:ext cx="9831375" cy="432000"/>
          </a:xfrm>
          <a:prstGeom prst="rect">
            <a:avLst/>
          </a:prstGeom>
          <a:solidFill>
            <a:schemeClr val="bg1"/>
          </a:solidFill>
          <a:ln w="28575" cmpd="sng">
            <a:no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Arial"/>
                <a:ea typeface="+mn-ea"/>
                <a:cs typeface="+mn-cs"/>
              </a:rPr>
              <a:t>Your scientific methodology must take into account </a:t>
            </a:r>
            <a:r>
              <a:rPr kumimoji="0" lang="en-US" sz="1800" b="1" i="0" u="none" strike="noStrike" kern="1200" cap="none" spc="0" normalizeH="0" baseline="0" noProof="0" dirty="0">
                <a:ln>
                  <a:noFill/>
                </a:ln>
                <a:solidFill>
                  <a:srgbClr val="4D4D4D"/>
                </a:solidFill>
                <a:effectLst/>
                <a:uLnTx/>
                <a:uFillTx/>
                <a:latin typeface="Arial"/>
                <a:ea typeface="+mn-ea"/>
                <a:cs typeface="+mn-cs"/>
              </a:rPr>
              <a:t>interdisciplinary, gender dimension and open science practices. It must not significantly harm the environment</a:t>
            </a:r>
            <a:r>
              <a:rPr kumimoji="0" lang="en-GB" sz="1800" b="1" i="0" u="none" strike="noStrike" kern="1200" cap="none" spc="0" normalizeH="0" baseline="0" noProof="0" dirty="0">
                <a:ln>
                  <a:noFill/>
                </a:ln>
                <a:solidFill>
                  <a:srgbClr val="4D4D4D"/>
                </a:solidFill>
                <a:effectLst/>
                <a:uLnTx/>
                <a:uFillTx/>
                <a:latin typeface="Arial"/>
                <a:ea typeface="+mn-ea"/>
                <a:cs typeface="+mn-cs"/>
              </a:rPr>
              <a:t> </a:t>
            </a:r>
          </a:p>
        </p:txBody>
      </p:sp>
      <p:grpSp>
        <p:nvGrpSpPr>
          <p:cNvPr id="56" name="Group 55"/>
          <p:cNvGrpSpPr/>
          <p:nvPr/>
        </p:nvGrpSpPr>
        <p:grpSpPr>
          <a:xfrm>
            <a:off x="825784" y="4427945"/>
            <a:ext cx="668968" cy="668968"/>
            <a:chOff x="8939436" y="4807760"/>
            <a:chExt cx="864000" cy="864000"/>
          </a:xfrm>
        </p:grpSpPr>
        <p:sp>
          <p:nvSpPr>
            <p:cNvPr id="57" name="Oval 56"/>
            <p:cNvSpPr/>
            <p:nvPr/>
          </p:nvSpPr>
          <p:spPr>
            <a:xfrm>
              <a:off x="8939436" y="4807760"/>
              <a:ext cx="864000" cy="86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73671" y="4841995"/>
              <a:ext cx="795530" cy="795530"/>
            </a:xfrm>
            <a:prstGeom prst="rect">
              <a:avLst/>
            </a:prstGeom>
          </p:spPr>
        </p:pic>
      </p:grpSp>
      <p:sp>
        <p:nvSpPr>
          <p:cNvPr id="3" name="Označba mesta številke diapozitiva 2">
            <a:extLst>
              <a:ext uri="{FF2B5EF4-FFF2-40B4-BE49-F238E27FC236}">
                <a16:creationId xmlns:a16="http://schemas.microsoft.com/office/drawing/2014/main" id="{84F2133D-848F-4178-A90C-DDEA0143F6D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mn-cs"/>
            </a:endParaRPr>
          </a:p>
        </p:txBody>
      </p:sp>
      <p:sp>
        <p:nvSpPr>
          <p:cNvPr id="25" name="Pravokotnik: zaokroženi vogali 24">
            <a:extLst>
              <a:ext uri="{FF2B5EF4-FFF2-40B4-BE49-F238E27FC236}">
                <a16:creationId xmlns:a16="http://schemas.microsoft.com/office/drawing/2014/main" id="{00172890-D7D4-4A6E-BECA-B7E3FDC4B501}"/>
              </a:ext>
            </a:extLst>
          </p:cNvPr>
          <p:cNvSpPr/>
          <p:nvPr/>
        </p:nvSpPr>
        <p:spPr>
          <a:xfrm>
            <a:off x="7186689" y="1666012"/>
            <a:ext cx="1966836" cy="2867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Pravokotnik: zaokroženi vogali 27">
            <a:extLst>
              <a:ext uri="{FF2B5EF4-FFF2-40B4-BE49-F238E27FC236}">
                <a16:creationId xmlns:a16="http://schemas.microsoft.com/office/drawing/2014/main" id="{FC5066AA-1339-4771-A15E-46AD04BB3FB6}"/>
              </a:ext>
            </a:extLst>
          </p:cNvPr>
          <p:cNvSpPr/>
          <p:nvPr/>
        </p:nvSpPr>
        <p:spPr>
          <a:xfrm>
            <a:off x="5910339" y="2203786"/>
            <a:ext cx="1509636" cy="2370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Pravokotnik: zaokroženi vogali 28">
            <a:extLst>
              <a:ext uri="{FF2B5EF4-FFF2-40B4-BE49-F238E27FC236}">
                <a16:creationId xmlns:a16="http://schemas.microsoft.com/office/drawing/2014/main" id="{9357DB4C-2A42-4052-A77C-E4F5EA373F22}"/>
              </a:ext>
            </a:extLst>
          </p:cNvPr>
          <p:cNvSpPr/>
          <p:nvPr/>
        </p:nvSpPr>
        <p:spPr>
          <a:xfrm>
            <a:off x="2162175" y="2893650"/>
            <a:ext cx="2581275" cy="2867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Pravokotnik: zaokroženi vogali 29">
            <a:extLst>
              <a:ext uri="{FF2B5EF4-FFF2-40B4-BE49-F238E27FC236}">
                <a16:creationId xmlns:a16="http://schemas.microsoft.com/office/drawing/2014/main" id="{A87374EE-4475-47F0-8BFD-39024B92E817}"/>
              </a:ext>
            </a:extLst>
          </p:cNvPr>
          <p:cNvSpPr/>
          <p:nvPr/>
        </p:nvSpPr>
        <p:spPr>
          <a:xfrm>
            <a:off x="7977264" y="3752730"/>
            <a:ext cx="2652688" cy="2763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Pravokotnik: zaokroženi vogali 30">
            <a:extLst>
              <a:ext uri="{FF2B5EF4-FFF2-40B4-BE49-F238E27FC236}">
                <a16:creationId xmlns:a16="http://schemas.microsoft.com/office/drawing/2014/main" id="{CF07A82A-4653-4E06-B83D-7902A78F05F4}"/>
              </a:ext>
            </a:extLst>
          </p:cNvPr>
          <p:cNvSpPr/>
          <p:nvPr/>
        </p:nvSpPr>
        <p:spPr>
          <a:xfrm>
            <a:off x="6698571" y="4541076"/>
            <a:ext cx="2340654" cy="31667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Pravokotnik: zaokroženi vogali 31">
            <a:extLst>
              <a:ext uri="{FF2B5EF4-FFF2-40B4-BE49-F238E27FC236}">
                <a16:creationId xmlns:a16="http://schemas.microsoft.com/office/drawing/2014/main" id="{416B5B67-AF35-49AE-9FA7-0B354D4679D4}"/>
              </a:ext>
            </a:extLst>
          </p:cNvPr>
          <p:cNvSpPr/>
          <p:nvPr/>
        </p:nvSpPr>
        <p:spPr>
          <a:xfrm>
            <a:off x="4743450" y="5472062"/>
            <a:ext cx="2800350" cy="214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381644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29" grpId="0" animBg="1"/>
      <p:bldP spid="30" grpId="0" animBg="1"/>
      <p:bldP spid="31"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fld id="{79010F47-8DA2-4C41-BCA8-3C002502DF7A}" type="slidenum">
              <a:rPr lang="de-CH">
                <a:solidFill>
                  <a:srgbClr val="0000D4"/>
                </a:solidFill>
                <a:latin typeface="Arial"/>
              </a:rPr>
              <a:pPr defTabSz="893277"/>
              <a:t>32</a:t>
            </a:fld>
            <a:endParaRPr lang="de-CH">
              <a:solidFill>
                <a:srgbClr val="0000D4"/>
              </a:solidFill>
              <a:latin typeface="Arial"/>
            </a:endParaRPr>
          </a:p>
        </p:txBody>
      </p:sp>
      <p:sp>
        <p:nvSpPr>
          <p:cNvPr id="3" name="Textplatzhalter 2">
            <a:extLst>
              <a:ext uri="{FF2B5EF4-FFF2-40B4-BE49-F238E27FC236}">
                <a16:creationId xmlns:a16="http://schemas.microsoft.com/office/drawing/2014/main" id="{48347C96-2C75-46AE-8B87-638537238742}"/>
              </a:ext>
            </a:extLst>
          </p:cNvPr>
          <p:cNvSpPr>
            <a:spLocks noGrp="1"/>
          </p:cNvSpPr>
          <p:nvPr>
            <p:ph type="body" sz="quarter" idx="11"/>
          </p:nvPr>
        </p:nvSpPr>
        <p:spPr/>
        <p:txBody>
          <a:bodyPr>
            <a:normAutofit/>
          </a:bodyPr>
          <a:lstStyle/>
          <a:p>
            <a:r>
              <a:rPr lang="en-US" sz="2345" b="1" dirty="0"/>
              <a:t>Useful documents</a:t>
            </a:r>
            <a:endParaRPr lang="de-CH" sz="2345" b="1" dirty="0"/>
          </a:p>
        </p:txBody>
      </p:sp>
      <p:sp>
        <p:nvSpPr>
          <p:cNvPr id="4" name="Obdĺžnik 3"/>
          <p:cNvSpPr/>
          <p:nvPr/>
        </p:nvSpPr>
        <p:spPr>
          <a:xfrm>
            <a:off x="617721" y="1326149"/>
            <a:ext cx="10700749" cy="5021310"/>
          </a:xfrm>
          <a:prstGeom prst="rect">
            <a:avLst/>
          </a:prstGeom>
        </p:spPr>
        <p:txBody>
          <a:bodyPr wrap="square">
            <a:spAutoFit/>
          </a:bodyPr>
          <a:lstStyle/>
          <a:p>
            <a:pPr defTabSz="893277"/>
            <a:r>
              <a:rPr lang="sk-SK" sz="2149" b="1" dirty="0">
                <a:solidFill>
                  <a:srgbClr val="0000D4"/>
                </a:solidFill>
                <a:latin typeface="Arial"/>
              </a:rPr>
              <a:t>Official documents</a:t>
            </a:r>
            <a:r>
              <a:rPr lang="sk-SK" sz="1954" b="1" dirty="0">
                <a:solidFill>
                  <a:srgbClr val="0000D4"/>
                </a:solidFill>
                <a:latin typeface="Arial"/>
              </a:rPr>
              <a:t>:</a:t>
            </a:r>
          </a:p>
          <a:p>
            <a:pPr marL="279149" indent="-279149" defTabSz="893277">
              <a:buFont typeface="Arial" panose="020B0604020202020204" pitchFamily="34" charset="0"/>
              <a:buChar char="•"/>
            </a:pPr>
            <a:endParaRPr lang="sk-SK" sz="1954" dirty="0">
              <a:solidFill>
                <a:srgbClr val="0000D4"/>
              </a:solidFill>
              <a:latin typeface="Arial"/>
            </a:endParaRPr>
          </a:p>
          <a:p>
            <a:pPr marL="279149" indent="-279149" defTabSz="893277">
              <a:spcAft>
                <a:spcPts val="586"/>
              </a:spcAft>
              <a:buFont typeface="Arial" panose="020B0604020202020204" pitchFamily="34" charset="0"/>
              <a:buChar char="•"/>
            </a:pPr>
            <a:r>
              <a:rPr lang="sk-SK" sz="2149" dirty="0">
                <a:solidFill>
                  <a:srgbClr val="0000D4"/>
                </a:solidFill>
                <a:latin typeface="Arial"/>
              </a:rPr>
              <a:t>Guide for Applicants</a:t>
            </a:r>
          </a:p>
          <a:p>
            <a:pPr marL="279149" indent="-279149" defTabSz="893277">
              <a:spcAft>
                <a:spcPts val="586"/>
              </a:spcAft>
              <a:buFont typeface="Arial" panose="020B0604020202020204" pitchFamily="34" charset="0"/>
              <a:buChar char="•"/>
            </a:pPr>
            <a:r>
              <a:rPr lang="sk-SK" sz="2149" dirty="0">
                <a:solidFill>
                  <a:srgbClr val="0000D4"/>
                </a:solidFill>
                <a:latin typeface="Arial"/>
              </a:rPr>
              <a:t>MSCA Work programme 2023-2024</a:t>
            </a:r>
          </a:p>
          <a:p>
            <a:pPr marL="279149" indent="-279149" defTabSz="893277">
              <a:spcAft>
                <a:spcPts val="586"/>
              </a:spcAft>
              <a:buFont typeface="Arial" panose="020B0604020202020204" pitchFamily="34" charset="0"/>
              <a:buChar char="•"/>
            </a:pPr>
            <a:r>
              <a:rPr lang="sk-SK" sz="2149" dirty="0" err="1">
                <a:solidFill>
                  <a:srgbClr val="0000D4"/>
                </a:solidFill>
                <a:latin typeface="Arial"/>
              </a:rPr>
              <a:t>Funding</a:t>
            </a:r>
            <a:r>
              <a:rPr lang="sk-SK" sz="2149" dirty="0">
                <a:solidFill>
                  <a:srgbClr val="0000D4"/>
                </a:solidFill>
                <a:latin typeface="Arial"/>
              </a:rPr>
              <a:t> &amp; Tender </a:t>
            </a:r>
            <a:r>
              <a:rPr lang="sk-SK" sz="2149" dirty="0" err="1">
                <a:solidFill>
                  <a:srgbClr val="0000D4"/>
                </a:solidFill>
                <a:latin typeface="Arial"/>
              </a:rPr>
              <a:t>Opportunities</a:t>
            </a:r>
            <a:r>
              <a:rPr lang="sk-SK" sz="2149" dirty="0">
                <a:solidFill>
                  <a:srgbClr val="0000D4"/>
                </a:solidFill>
                <a:latin typeface="Arial"/>
              </a:rPr>
              <a:t> </a:t>
            </a:r>
            <a:r>
              <a:rPr lang="sk-SK" sz="2149" dirty="0" err="1">
                <a:solidFill>
                  <a:srgbClr val="0000D4"/>
                </a:solidFill>
                <a:latin typeface="Arial"/>
              </a:rPr>
              <a:t>Portal</a:t>
            </a:r>
            <a:r>
              <a:rPr lang="sk-SK" sz="2149" dirty="0">
                <a:solidFill>
                  <a:srgbClr val="0000D4"/>
                </a:solidFill>
                <a:latin typeface="Arial"/>
              </a:rPr>
              <a:t> – Online </a:t>
            </a:r>
            <a:r>
              <a:rPr lang="sk-SK" sz="2149" dirty="0" err="1">
                <a:solidFill>
                  <a:srgbClr val="0000D4"/>
                </a:solidFill>
                <a:latin typeface="Arial"/>
              </a:rPr>
              <a:t>manual</a:t>
            </a:r>
            <a:endParaRPr lang="sk-SK" sz="2149" dirty="0">
              <a:solidFill>
                <a:srgbClr val="0000D4"/>
              </a:solidFill>
              <a:latin typeface="Arial"/>
            </a:endParaRPr>
          </a:p>
          <a:p>
            <a:pPr marL="279149" indent="-279149" defTabSz="893277">
              <a:spcAft>
                <a:spcPts val="586"/>
              </a:spcAft>
              <a:buFont typeface="Arial" panose="020B0604020202020204" pitchFamily="34" charset="0"/>
              <a:buChar char="•"/>
            </a:pPr>
            <a:r>
              <a:rPr lang="sk-SK" sz="2149" dirty="0">
                <a:solidFill>
                  <a:srgbClr val="0000D4"/>
                </a:solidFill>
                <a:latin typeface="Arial"/>
              </a:rPr>
              <a:t>MSCA </a:t>
            </a:r>
            <a:r>
              <a:rPr lang="sk-SK" sz="2149" dirty="0" err="1">
                <a:solidFill>
                  <a:srgbClr val="0000D4"/>
                </a:solidFill>
                <a:latin typeface="Arial"/>
              </a:rPr>
              <a:t>Guidelines</a:t>
            </a:r>
            <a:r>
              <a:rPr lang="sk-SK" sz="2149" dirty="0">
                <a:solidFill>
                  <a:srgbClr val="0000D4"/>
                </a:solidFill>
                <a:latin typeface="Arial"/>
              </a:rPr>
              <a:t> on </a:t>
            </a:r>
            <a:r>
              <a:rPr lang="sk-SK" sz="2149" dirty="0" err="1">
                <a:solidFill>
                  <a:srgbClr val="0000D4"/>
                </a:solidFill>
                <a:latin typeface="Arial"/>
              </a:rPr>
              <a:t>supervision</a:t>
            </a:r>
            <a:endParaRPr lang="sk-SK" sz="2149" dirty="0">
              <a:solidFill>
                <a:srgbClr val="0000D4"/>
              </a:solidFill>
              <a:latin typeface="Arial"/>
            </a:endParaRPr>
          </a:p>
          <a:p>
            <a:pPr marL="279149" indent="-279149" defTabSz="893277">
              <a:spcAft>
                <a:spcPts val="586"/>
              </a:spcAft>
              <a:buFont typeface="Arial" panose="020B0604020202020204" pitchFamily="34" charset="0"/>
              <a:buChar char="•"/>
            </a:pPr>
            <a:r>
              <a:rPr lang="sk-SK" sz="2149" dirty="0">
                <a:solidFill>
                  <a:srgbClr val="0000D4"/>
                </a:solidFill>
                <a:latin typeface="Arial"/>
              </a:rPr>
              <a:t>MSCA </a:t>
            </a:r>
            <a:r>
              <a:rPr lang="sk-SK" sz="2149" dirty="0" err="1">
                <a:solidFill>
                  <a:srgbClr val="0000D4"/>
                </a:solidFill>
                <a:latin typeface="Arial"/>
              </a:rPr>
              <a:t>Green</a:t>
            </a:r>
            <a:r>
              <a:rPr lang="sk-SK" sz="2149" dirty="0">
                <a:solidFill>
                  <a:srgbClr val="0000D4"/>
                </a:solidFill>
                <a:latin typeface="Arial"/>
              </a:rPr>
              <a:t> </a:t>
            </a:r>
            <a:r>
              <a:rPr lang="sk-SK" sz="2149" dirty="0" err="1">
                <a:solidFill>
                  <a:srgbClr val="0000D4"/>
                </a:solidFill>
                <a:latin typeface="Arial"/>
              </a:rPr>
              <a:t>Charter</a:t>
            </a:r>
            <a:endParaRPr lang="sk-SK" sz="2149" dirty="0">
              <a:solidFill>
                <a:srgbClr val="0000D4"/>
              </a:solidFill>
              <a:latin typeface="Arial"/>
            </a:endParaRPr>
          </a:p>
          <a:p>
            <a:pPr marL="279149" indent="-279149" defTabSz="893277">
              <a:buFont typeface="Arial" panose="020B0604020202020204" pitchFamily="34" charset="0"/>
              <a:buChar char="•"/>
            </a:pPr>
            <a:endParaRPr lang="sk-SK" sz="1758" dirty="0">
              <a:solidFill>
                <a:srgbClr val="0000D4"/>
              </a:solidFill>
              <a:latin typeface="Arial"/>
            </a:endParaRPr>
          </a:p>
          <a:p>
            <a:pPr defTabSz="893277"/>
            <a:r>
              <a:rPr lang="sk-SK" sz="1954" b="1" dirty="0">
                <a:solidFill>
                  <a:srgbClr val="0000D4"/>
                </a:solidFill>
                <a:latin typeface="Arial"/>
              </a:rPr>
              <a:t>Unofficial documents:</a:t>
            </a:r>
          </a:p>
          <a:p>
            <a:pPr defTabSz="893277"/>
            <a:endParaRPr lang="sk-SK" sz="1954" b="1" dirty="0">
              <a:solidFill>
                <a:srgbClr val="0000D4"/>
              </a:solidFill>
              <a:latin typeface="Arial"/>
            </a:endParaRPr>
          </a:p>
          <a:p>
            <a:pPr marL="279149" indent="-279149" defTabSz="893277">
              <a:spcAft>
                <a:spcPts val="586"/>
              </a:spcAft>
              <a:buFont typeface="Arial" panose="020B0604020202020204" pitchFamily="34" charset="0"/>
              <a:buChar char="•"/>
            </a:pPr>
            <a:r>
              <a:rPr lang="sk-SK" sz="2149" dirty="0">
                <a:solidFill>
                  <a:srgbClr val="0000D4"/>
                </a:solidFill>
                <a:latin typeface="Arial"/>
              </a:rPr>
              <a:t>MSCA-NET Handbook </a:t>
            </a:r>
            <a:endParaRPr lang="sk-SK" sz="2149" dirty="0">
              <a:solidFill>
                <a:srgbClr val="FFFFFF"/>
              </a:solidFill>
              <a:latin typeface="Arial"/>
            </a:endParaRPr>
          </a:p>
          <a:p>
            <a:pPr marL="279149" indent="-279149" defTabSz="893277">
              <a:spcAft>
                <a:spcPts val="586"/>
              </a:spcAft>
              <a:buFont typeface="Arial" panose="020B0604020202020204" pitchFamily="34" charset="0"/>
              <a:buChar char="•"/>
            </a:pPr>
            <a:r>
              <a:rPr lang="sk-SK" sz="2149" dirty="0">
                <a:solidFill>
                  <a:srgbClr val="0000D4"/>
                </a:solidFill>
                <a:latin typeface="Arial"/>
              </a:rPr>
              <a:t>+ materials from trainings by your NCP or the project office of your host organisation</a:t>
            </a:r>
          </a:p>
          <a:p>
            <a:pPr marL="279149" indent="-279149" defTabSz="893277">
              <a:spcAft>
                <a:spcPts val="586"/>
              </a:spcAft>
              <a:buFont typeface="Arial" panose="020B0604020202020204" pitchFamily="34" charset="0"/>
              <a:buChar char="•"/>
            </a:pPr>
            <a:endParaRPr lang="sk-SK" sz="1758" dirty="0">
              <a:solidFill>
                <a:srgbClr val="0000D4"/>
              </a:solidFill>
              <a:latin typeface="Arial"/>
            </a:endParaRPr>
          </a:p>
          <a:p>
            <a:pPr marL="279149" indent="-279149" defTabSz="893277">
              <a:buFont typeface="Arial" panose="020B0604020202020204" pitchFamily="34" charset="0"/>
              <a:buChar char="•"/>
            </a:pPr>
            <a:endParaRPr lang="en-US" sz="1758" dirty="0">
              <a:solidFill>
                <a:srgbClr val="0000D4"/>
              </a:solidFill>
              <a:latin typeface="Arial"/>
            </a:endParaRPr>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5373" y="1894744"/>
            <a:ext cx="2277005" cy="2277005"/>
          </a:xfrm>
          <a:prstGeom prst="rect">
            <a:avLst/>
          </a:prstGeom>
        </p:spPr>
      </p:pic>
    </p:spTree>
    <p:extLst>
      <p:ext uri="{BB962C8B-B14F-4D97-AF65-F5344CB8AC3E}">
        <p14:creationId xmlns:p14="http://schemas.microsoft.com/office/powerpoint/2010/main" val="2551903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noge 1">
            <a:extLst>
              <a:ext uri="{FF2B5EF4-FFF2-40B4-BE49-F238E27FC236}">
                <a16:creationId xmlns:a16="http://schemas.microsoft.com/office/drawing/2014/main" id="{49C20AB2-0E51-08BF-A807-F1D1A8C088D0}"/>
              </a:ext>
            </a:extLst>
          </p:cNvPr>
          <p:cNvSpPr>
            <a:spLocks noGrp="1"/>
          </p:cNvSpPr>
          <p:nvPr>
            <p:ph type="ftr" sz="quarter" idx="11"/>
          </p:nvPr>
        </p:nvSpPr>
        <p:spPr/>
        <p:txBody>
          <a:bodyPr/>
          <a:lstStyle/>
          <a:p>
            <a:pPr marL="0" marR="0" lvl="0" indent="0" algn="l" defTabSz="457179"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4590B8"/>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3" name="Označba mesta številke diapozitiva 2">
            <a:extLst>
              <a:ext uri="{FF2B5EF4-FFF2-40B4-BE49-F238E27FC236}">
                <a16:creationId xmlns:a16="http://schemas.microsoft.com/office/drawing/2014/main" id="{F28D8BA8-AEB2-76CE-54BB-B3E48D84A68E}"/>
              </a:ext>
            </a:extLst>
          </p:cNvPr>
          <p:cNvSpPr>
            <a:spLocks noGrp="1"/>
          </p:cNvSpPr>
          <p:nvPr>
            <p:ph type="sldNum" sz="quarter" idx="12"/>
          </p:nvPr>
        </p:nvSpPr>
        <p:spPr/>
        <p:txBody>
          <a:bodyPr/>
          <a:lstStyle/>
          <a:p>
            <a:pPr marL="0" marR="0" lvl="0" indent="0" algn="r" defTabSz="457179"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179"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pic>
        <p:nvPicPr>
          <p:cNvPr id="5" name="Slika 4">
            <a:extLst>
              <a:ext uri="{FF2B5EF4-FFF2-40B4-BE49-F238E27FC236}">
                <a16:creationId xmlns:a16="http://schemas.microsoft.com/office/drawing/2014/main" id="{E56C4486-8FE2-8B66-2FF1-440474F645A7}"/>
              </a:ext>
            </a:extLst>
          </p:cNvPr>
          <p:cNvPicPr>
            <a:picLocks noChangeAspect="1"/>
          </p:cNvPicPr>
          <p:nvPr/>
        </p:nvPicPr>
        <p:blipFill>
          <a:blip r:embed="rId2"/>
          <a:stretch>
            <a:fillRect/>
          </a:stretch>
        </p:blipFill>
        <p:spPr>
          <a:xfrm>
            <a:off x="0" y="1511239"/>
            <a:ext cx="12192000" cy="3835521"/>
          </a:xfrm>
          <a:prstGeom prst="rect">
            <a:avLst/>
          </a:prstGeom>
        </p:spPr>
      </p:pic>
      <p:sp>
        <p:nvSpPr>
          <p:cNvPr id="4" name="Pravokotnik: zaokroženi vogali 3">
            <a:extLst>
              <a:ext uri="{FF2B5EF4-FFF2-40B4-BE49-F238E27FC236}">
                <a16:creationId xmlns:a16="http://schemas.microsoft.com/office/drawing/2014/main" id="{1D3A4CEA-0DBD-C87D-00E5-B50786816E75}"/>
              </a:ext>
            </a:extLst>
          </p:cNvPr>
          <p:cNvSpPr/>
          <p:nvPr/>
        </p:nvSpPr>
        <p:spPr>
          <a:xfrm>
            <a:off x="259976" y="2967318"/>
            <a:ext cx="528918" cy="24204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noFill/>
              <a:effectLst/>
              <a:uLnTx/>
              <a:uFillTx/>
              <a:latin typeface="Gill Sans MT" panose="020B0502020104020203"/>
              <a:ea typeface="+mn-ea"/>
              <a:cs typeface="+mn-cs"/>
            </a:endParaRPr>
          </a:p>
        </p:txBody>
      </p:sp>
    </p:spTree>
    <p:extLst>
      <p:ext uri="{BB962C8B-B14F-4D97-AF65-F5344CB8AC3E}">
        <p14:creationId xmlns:p14="http://schemas.microsoft.com/office/powerpoint/2010/main" val="1281075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noge 1">
            <a:extLst>
              <a:ext uri="{FF2B5EF4-FFF2-40B4-BE49-F238E27FC236}">
                <a16:creationId xmlns:a16="http://schemas.microsoft.com/office/drawing/2014/main" id="{55EEDE5E-1955-D370-6BA6-D3A3A06C142F}"/>
              </a:ext>
            </a:extLst>
          </p:cNvPr>
          <p:cNvSpPr>
            <a:spLocks noGrp="1"/>
          </p:cNvSpPr>
          <p:nvPr>
            <p:ph type="ftr" sz="quarter" idx="11"/>
          </p:nvPr>
        </p:nvSpPr>
        <p:spPr/>
        <p:txBody>
          <a:bodyPr/>
          <a:lstStyle/>
          <a:p>
            <a:pPr marL="0" marR="0" lvl="0" indent="0" algn="l" defTabSz="457179"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4590B8"/>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3" name="Označba mesta številke diapozitiva 2">
            <a:extLst>
              <a:ext uri="{FF2B5EF4-FFF2-40B4-BE49-F238E27FC236}">
                <a16:creationId xmlns:a16="http://schemas.microsoft.com/office/drawing/2014/main" id="{BE846BD5-1C6C-2941-66BE-682B68619C24}"/>
              </a:ext>
            </a:extLst>
          </p:cNvPr>
          <p:cNvSpPr>
            <a:spLocks noGrp="1"/>
          </p:cNvSpPr>
          <p:nvPr>
            <p:ph type="sldNum" sz="quarter" idx="12"/>
          </p:nvPr>
        </p:nvSpPr>
        <p:spPr/>
        <p:txBody>
          <a:bodyPr/>
          <a:lstStyle/>
          <a:p>
            <a:pPr marL="0" marR="0" lvl="0" indent="0" algn="r" defTabSz="457179"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179"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pic>
        <p:nvPicPr>
          <p:cNvPr id="5" name="Slika 4">
            <a:extLst>
              <a:ext uri="{FF2B5EF4-FFF2-40B4-BE49-F238E27FC236}">
                <a16:creationId xmlns:a16="http://schemas.microsoft.com/office/drawing/2014/main" id="{3AE73851-05C5-6732-6CC3-97DB0304B1AF}"/>
              </a:ext>
            </a:extLst>
          </p:cNvPr>
          <p:cNvPicPr>
            <a:picLocks noChangeAspect="1"/>
          </p:cNvPicPr>
          <p:nvPr/>
        </p:nvPicPr>
        <p:blipFill>
          <a:blip r:embed="rId2"/>
          <a:stretch>
            <a:fillRect/>
          </a:stretch>
        </p:blipFill>
        <p:spPr>
          <a:xfrm>
            <a:off x="0" y="412009"/>
            <a:ext cx="12192000" cy="6033982"/>
          </a:xfrm>
          <a:prstGeom prst="rect">
            <a:avLst/>
          </a:prstGeom>
        </p:spPr>
      </p:pic>
      <p:sp>
        <p:nvSpPr>
          <p:cNvPr id="6" name="Pravokotnik: zaokroženi vogali 5">
            <a:extLst>
              <a:ext uri="{FF2B5EF4-FFF2-40B4-BE49-F238E27FC236}">
                <a16:creationId xmlns:a16="http://schemas.microsoft.com/office/drawing/2014/main" id="{10773DD3-EBD8-E361-6231-A61391F5C67D}"/>
              </a:ext>
            </a:extLst>
          </p:cNvPr>
          <p:cNvSpPr/>
          <p:nvPr/>
        </p:nvSpPr>
        <p:spPr>
          <a:xfrm>
            <a:off x="0" y="1649506"/>
            <a:ext cx="3899647" cy="117437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noFill/>
              <a:effectLst/>
              <a:uLnTx/>
              <a:uFillTx/>
              <a:latin typeface="Gill Sans MT" panose="020B0502020104020203"/>
              <a:ea typeface="+mn-ea"/>
              <a:cs typeface="+mn-cs"/>
            </a:endParaRPr>
          </a:p>
        </p:txBody>
      </p:sp>
    </p:spTree>
    <p:extLst>
      <p:ext uri="{BB962C8B-B14F-4D97-AF65-F5344CB8AC3E}">
        <p14:creationId xmlns:p14="http://schemas.microsoft.com/office/powerpoint/2010/main" val="1064475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noge 1">
            <a:extLst>
              <a:ext uri="{FF2B5EF4-FFF2-40B4-BE49-F238E27FC236}">
                <a16:creationId xmlns:a16="http://schemas.microsoft.com/office/drawing/2014/main" id="{6C1FBDE9-49A2-0695-F05A-87025D9C1AE8}"/>
              </a:ext>
            </a:extLst>
          </p:cNvPr>
          <p:cNvSpPr>
            <a:spLocks noGrp="1"/>
          </p:cNvSpPr>
          <p:nvPr>
            <p:ph type="ftr" sz="quarter" idx="11"/>
          </p:nvPr>
        </p:nvSpPr>
        <p:spPr/>
        <p:txBody>
          <a:bodyPr/>
          <a:lstStyle/>
          <a:p>
            <a:pPr marL="0" marR="0" lvl="0" indent="0" algn="l" defTabSz="457179"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4590B8"/>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3" name="Označba mesta številke diapozitiva 2">
            <a:extLst>
              <a:ext uri="{FF2B5EF4-FFF2-40B4-BE49-F238E27FC236}">
                <a16:creationId xmlns:a16="http://schemas.microsoft.com/office/drawing/2014/main" id="{D5707A59-BC4E-1779-8BC9-3164CB01538C}"/>
              </a:ext>
            </a:extLst>
          </p:cNvPr>
          <p:cNvSpPr>
            <a:spLocks noGrp="1"/>
          </p:cNvSpPr>
          <p:nvPr>
            <p:ph type="sldNum" sz="quarter" idx="12"/>
          </p:nvPr>
        </p:nvSpPr>
        <p:spPr/>
        <p:txBody>
          <a:bodyPr/>
          <a:lstStyle/>
          <a:p>
            <a:pPr marL="0" marR="0" lvl="0" indent="0" algn="r" defTabSz="457179"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179"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pic>
        <p:nvPicPr>
          <p:cNvPr id="5" name="Slika 4">
            <a:extLst>
              <a:ext uri="{FF2B5EF4-FFF2-40B4-BE49-F238E27FC236}">
                <a16:creationId xmlns:a16="http://schemas.microsoft.com/office/drawing/2014/main" id="{EFE1A34A-621E-99A6-EB91-BC0DF65C943A}"/>
              </a:ext>
            </a:extLst>
          </p:cNvPr>
          <p:cNvPicPr>
            <a:picLocks noChangeAspect="1"/>
          </p:cNvPicPr>
          <p:nvPr/>
        </p:nvPicPr>
        <p:blipFill>
          <a:blip r:embed="rId2"/>
          <a:stretch>
            <a:fillRect/>
          </a:stretch>
        </p:blipFill>
        <p:spPr>
          <a:xfrm>
            <a:off x="0" y="286544"/>
            <a:ext cx="12192000" cy="6284911"/>
          </a:xfrm>
          <a:prstGeom prst="rect">
            <a:avLst/>
          </a:prstGeom>
        </p:spPr>
      </p:pic>
      <p:sp>
        <p:nvSpPr>
          <p:cNvPr id="6" name="Pravokotnik: zaokroženi vogali 5">
            <a:extLst>
              <a:ext uri="{FF2B5EF4-FFF2-40B4-BE49-F238E27FC236}">
                <a16:creationId xmlns:a16="http://schemas.microsoft.com/office/drawing/2014/main" id="{86C16F38-EA6E-B11E-54F6-5C24FA4C342B}"/>
              </a:ext>
            </a:extLst>
          </p:cNvPr>
          <p:cNvSpPr/>
          <p:nvPr/>
        </p:nvSpPr>
        <p:spPr>
          <a:xfrm>
            <a:off x="1990165" y="986118"/>
            <a:ext cx="1344706" cy="25997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Pravokotnik: zaokroženi vogali 6">
            <a:extLst>
              <a:ext uri="{FF2B5EF4-FFF2-40B4-BE49-F238E27FC236}">
                <a16:creationId xmlns:a16="http://schemas.microsoft.com/office/drawing/2014/main" id="{02E806F0-D73D-D0AA-42DE-3B8066689B65}"/>
              </a:ext>
            </a:extLst>
          </p:cNvPr>
          <p:cNvSpPr/>
          <p:nvPr/>
        </p:nvSpPr>
        <p:spPr>
          <a:xfrm>
            <a:off x="1990165" y="2519083"/>
            <a:ext cx="1344706" cy="25997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Pravokotnik: zaokroženi vogali 7">
            <a:extLst>
              <a:ext uri="{FF2B5EF4-FFF2-40B4-BE49-F238E27FC236}">
                <a16:creationId xmlns:a16="http://schemas.microsoft.com/office/drawing/2014/main" id="{FDCE7FA6-3DF9-5B3C-F99D-78630CF7BCCC}"/>
              </a:ext>
            </a:extLst>
          </p:cNvPr>
          <p:cNvSpPr/>
          <p:nvPr/>
        </p:nvSpPr>
        <p:spPr>
          <a:xfrm>
            <a:off x="1990165" y="4284213"/>
            <a:ext cx="1344706" cy="25997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568387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noge 1">
            <a:extLst>
              <a:ext uri="{FF2B5EF4-FFF2-40B4-BE49-F238E27FC236}">
                <a16:creationId xmlns:a16="http://schemas.microsoft.com/office/drawing/2014/main" id="{4A21EB6B-0B83-7C78-CD3D-3A8A4D842C21}"/>
              </a:ext>
            </a:extLst>
          </p:cNvPr>
          <p:cNvSpPr>
            <a:spLocks noGrp="1"/>
          </p:cNvSpPr>
          <p:nvPr>
            <p:ph type="ftr" sz="quarter" idx="11"/>
          </p:nvPr>
        </p:nvSpPr>
        <p:spPr/>
        <p:txBody>
          <a:bodyPr/>
          <a:lstStyle/>
          <a:p>
            <a:pPr marL="0" marR="0" lvl="0" indent="0" algn="l" defTabSz="457179"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4590B8"/>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3" name="Označba mesta številke diapozitiva 2">
            <a:extLst>
              <a:ext uri="{FF2B5EF4-FFF2-40B4-BE49-F238E27FC236}">
                <a16:creationId xmlns:a16="http://schemas.microsoft.com/office/drawing/2014/main" id="{0C7F601E-C3C2-3363-63F4-24ADCA6BCDE2}"/>
              </a:ext>
            </a:extLst>
          </p:cNvPr>
          <p:cNvSpPr>
            <a:spLocks noGrp="1"/>
          </p:cNvSpPr>
          <p:nvPr>
            <p:ph type="sldNum" sz="quarter" idx="12"/>
          </p:nvPr>
        </p:nvSpPr>
        <p:spPr/>
        <p:txBody>
          <a:bodyPr/>
          <a:lstStyle/>
          <a:p>
            <a:pPr marL="0" marR="0" lvl="0" indent="0" algn="r" defTabSz="457179"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179"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pic>
        <p:nvPicPr>
          <p:cNvPr id="5" name="Slika 4">
            <a:extLst>
              <a:ext uri="{FF2B5EF4-FFF2-40B4-BE49-F238E27FC236}">
                <a16:creationId xmlns:a16="http://schemas.microsoft.com/office/drawing/2014/main" id="{22F16C27-FD9F-DFDE-8DB3-826AE80D7F7E}"/>
              </a:ext>
            </a:extLst>
          </p:cNvPr>
          <p:cNvPicPr>
            <a:picLocks noChangeAspect="1"/>
          </p:cNvPicPr>
          <p:nvPr/>
        </p:nvPicPr>
        <p:blipFill>
          <a:blip r:embed="rId2"/>
          <a:stretch>
            <a:fillRect/>
          </a:stretch>
        </p:blipFill>
        <p:spPr>
          <a:xfrm>
            <a:off x="1451914" y="2028629"/>
            <a:ext cx="9288171" cy="2800741"/>
          </a:xfrm>
          <a:prstGeom prst="rect">
            <a:avLst/>
          </a:prstGeom>
        </p:spPr>
      </p:pic>
    </p:spTree>
    <p:extLst>
      <p:ext uri="{BB962C8B-B14F-4D97-AF65-F5344CB8AC3E}">
        <p14:creationId xmlns:p14="http://schemas.microsoft.com/office/powerpoint/2010/main" val="2563481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noge 1">
            <a:extLst>
              <a:ext uri="{FF2B5EF4-FFF2-40B4-BE49-F238E27FC236}">
                <a16:creationId xmlns:a16="http://schemas.microsoft.com/office/drawing/2014/main" id="{6027B90D-7E36-62EE-F3C0-76EE8445518C}"/>
              </a:ext>
            </a:extLst>
          </p:cNvPr>
          <p:cNvSpPr>
            <a:spLocks noGrp="1"/>
          </p:cNvSpPr>
          <p:nvPr>
            <p:ph type="ftr" sz="quarter" idx="11"/>
          </p:nvPr>
        </p:nvSpPr>
        <p:spPr/>
        <p:txBody>
          <a:bodyPr/>
          <a:lstStyle/>
          <a:p>
            <a:pPr marL="0" marR="0" lvl="0" indent="0" algn="l" defTabSz="457179"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a:ln>
                  <a:noFill/>
                </a:ln>
                <a:solidFill>
                  <a:srgbClr val="4590B8"/>
                </a:solidFill>
                <a:effectLst/>
                <a:uLnTx/>
                <a:uFillTx/>
                <a:latin typeface="Gill Sans MT" panose="020B0502020104020203"/>
                <a:ea typeface="+mn-ea"/>
                <a:cs typeface="+mn-cs"/>
              </a:rPr>
              <a:t>Stojan Sorčan, MVZI, NCP MSCA, 12. april 2023</a:t>
            </a: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3" name="Označba mesta številke diapozitiva 2">
            <a:extLst>
              <a:ext uri="{FF2B5EF4-FFF2-40B4-BE49-F238E27FC236}">
                <a16:creationId xmlns:a16="http://schemas.microsoft.com/office/drawing/2014/main" id="{C847C6F6-D320-2D02-48DF-DC0C750CDBA3}"/>
              </a:ext>
            </a:extLst>
          </p:cNvPr>
          <p:cNvSpPr>
            <a:spLocks noGrp="1"/>
          </p:cNvSpPr>
          <p:nvPr>
            <p:ph type="sldNum" sz="quarter" idx="12"/>
          </p:nvPr>
        </p:nvSpPr>
        <p:spPr/>
        <p:txBody>
          <a:bodyPr/>
          <a:lstStyle/>
          <a:p>
            <a:pPr marL="0" marR="0" lvl="0" indent="0" algn="r" defTabSz="457179"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179"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pic>
        <p:nvPicPr>
          <p:cNvPr id="7" name="Slika 6">
            <a:extLst>
              <a:ext uri="{FF2B5EF4-FFF2-40B4-BE49-F238E27FC236}">
                <a16:creationId xmlns:a16="http://schemas.microsoft.com/office/drawing/2014/main" id="{42806A15-220F-40DC-289D-8B8306785040}"/>
              </a:ext>
            </a:extLst>
          </p:cNvPr>
          <p:cNvPicPr>
            <a:picLocks noChangeAspect="1"/>
          </p:cNvPicPr>
          <p:nvPr/>
        </p:nvPicPr>
        <p:blipFill>
          <a:blip r:embed="rId2"/>
          <a:stretch>
            <a:fillRect/>
          </a:stretch>
        </p:blipFill>
        <p:spPr>
          <a:xfrm>
            <a:off x="1140309" y="1910099"/>
            <a:ext cx="10094259" cy="4041712"/>
          </a:xfrm>
          <a:prstGeom prst="rect">
            <a:avLst/>
          </a:prstGeom>
        </p:spPr>
      </p:pic>
    </p:spTree>
    <p:extLst>
      <p:ext uri="{BB962C8B-B14F-4D97-AF65-F5344CB8AC3E}">
        <p14:creationId xmlns:p14="http://schemas.microsoft.com/office/powerpoint/2010/main" val="186415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3D1228BD-5443-CA4B-523F-2D170087DE8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pic>
        <p:nvPicPr>
          <p:cNvPr id="4" name="Slika 3">
            <a:extLst>
              <a:ext uri="{FF2B5EF4-FFF2-40B4-BE49-F238E27FC236}">
                <a16:creationId xmlns:a16="http://schemas.microsoft.com/office/drawing/2014/main" id="{A881C5B2-6EF6-F92D-7955-D0EBC2765845}"/>
              </a:ext>
            </a:extLst>
          </p:cNvPr>
          <p:cNvPicPr>
            <a:picLocks noChangeAspect="1"/>
          </p:cNvPicPr>
          <p:nvPr/>
        </p:nvPicPr>
        <p:blipFill>
          <a:blip r:embed="rId2"/>
          <a:stretch>
            <a:fillRect/>
          </a:stretch>
        </p:blipFill>
        <p:spPr>
          <a:xfrm>
            <a:off x="228600" y="459146"/>
            <a:ext cx="11278355" cy="5708674"/>
          </a:xfrm>
          <a:prstGeom prst="rect">
            <a:avLst/>
          </a:prstGeom>
        </p:spPr>
      </p:pic>
      <p:pic>
        <p:nvPicPr>
          <p:cNvPr id="6" name="Slika 5">
            <a:extLst>
              <a:ext uri="{FF2B5EF4-FFF2-40B4-BE49-F238E27FC236}">
                <a16:creationId xmlns:a16="http://schemas.microsoft.com/office/drawing/2014/main" id="{7BCC32D3-B438-C29F-38C4-CD8564B12917}"/>
              </a:ext>
            </a:extLst>
          </p:cNvPr>
          <p:cNvPicPr>
            <a:picLocks noChangeAspect="1"/>
          </p:cNvPicPr>
          <p:nvPr/>
        </p:nvPicPr>
        <p:blipFill>
          <a:blip r:embed="rId3"/>
          <a:stretch>
            <a:fillRect/>
          </a:stretch>
        </p:blipFill>
        <p:spPr>
          <a:xfrm>
            <a:off x="1361597" y="942904"/>
            <a:ext cx="2295845" cy="1009791"/>
          </a:xfrm>
          <a:prstGeom prst="rect">
            <a:avLst/>
          </a:prstGeom>
        </p:spPr>
      </p:pic>
      <p:pic>
        <p:nvPicPr>
          <p:cNvPr id="5" name="Slika 4">
            <a:extLst>
              <a:ext uri="{FF2B5EF4-FFF2-40B4-BE49-F238E27FC236}">
                <a16:creationId xmlns:a16="http://schemas.microsoft.com/office/drawing/2014/main" id="{5325186C-4A05-4935-3EFD-56C62D542285}"/>
              </a:ext>
            </a:extLst>
          </p:cNvPr>
          <p:cNvPicPr>
            <a:picLocks noChangeAspect="1"/>
          </p:cNvPicPr>
          <p:nvPr/>
        </p:nvPicPr>
        <p:blipFill>
          <a:blip r:embed="rId4"/>
          <a:stretch>
            <a:fillRect/>
          </a:stretch>
        </p:blipFill>
        <p:spPr>
          <a:xfrm>
            <a:off x="1361597" y="4481435"/>
            <a:ext cx="3840323" cy="2264806"/>
          </a:xfrm>
          <a:prstGeom prst="rect">
            <a:avLst/>
          </a:prstGeom>
        </p:spPr>
      </p:pic>
    </p:spTree>
    <p:extLst>
      <p:ext uri="{BB962C8B-B14F-4D97-AF65-F5344CB8AC3E}">
        <p14:creationId xmlns:p14="http://schemas.microsoft.com/office/powerpoint/2010/main" val="454307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GB"/>
          </a:p>
        </p:txBody>
      </p:sp>
      <p:sp>
        <p:nvSpPr>
          <p:cNvPr id="3" name="Označba mesta vsebine 2"/>
          <p:cNvSpPr>
            <a:spLocks noGrp="1"/>
          </p:cNvSpPr>
          <p:nvPr>
            <p:ph idx="1"/>
          </p:nvPr>
        </p:nvSpPr>
        <p:spPr/>
        <p:txBody>
          <a:bodyPr/>
          <a:lstStyle/>
          <a:p>
            <a:endParaRPr lang="en-GB"/>
          </a:p>
        </p:txBody>
      </p:sp>
      <p:pic>
        <p:nvPicPr>
          <p:cNvPr id="4" name="Slika 3"/>
          <p:cNvPicPr>
            <a:picLocks noChangeAspect="1"/>
          </p:cNvPicPr>
          <p:nvPr/>
        </p:nvPicPr>
        <p:blipFill>
          <a:blip r:embed="rId2"/>
          <a:stretch>
            <a:fillRect/>
          </a:stretch>
        </p:blipFill>
        <p:spPr>
          <a:xfrm>
            <a:off x="0" y="167640"/>
            <a:ext cx="12192000" cy="6477000"/>
          </a:xfrm>
          <a:prstGeom prst="rect">
            <a:avLst/>
          </a:prstGeom>
        </p:spPr>
      </p:pic>
      <p:sp>
        <p:nvSpPr>
          <p:cNvPr id="5" name="Leva puščica 4"/>
          <p:cNvSpPr/>
          <p:nvPr/>
        </p:nvSpPr>
        <p:spPr>
          <a:xfrm>
            <a:off x="3909060" y="279928"/>
            <a:ext cx="1036320" cy="42672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esna puščica 5"/>
          <p:cNvSpPr/>
          <p:nvPr/>
        </p:nvSpPr>
        <p:spPr>
          <a:xfrm>
            <a:off x="998220" y="1935480"/>
            <a:ext cx="1226820" cy="3657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Leva puščica 6"/>
          <p:cNvSpPr/>
          <p:nvPr/>
        </p:nvSpPr>
        <p:spPr>
          <a:xfrm>
            <a:off x="4038600" y="2979420"/>
            <a:ext cx="1036320" cy="42672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značba mesta noge 7">
            <a:extLst>
              <a:ext uri="{FF2B5EF4-FFF2-40B4-BE49-F238E27FC236}">
                <a16:creationId xmlns:a16="http://schemas.microsoft.com/office/drawing/2014/main" id="{7C86FB8A-9EC5-41FE-FB8D-4046DBFF0C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Stojan Sorčan, MVZI, NCP MSCA, 12. april 2023</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Označba mesta številke diapozitiva 8">
            <a:extLst>
              <a:ext uri="{FF2B5EF4-FFF2-40B4-BE49-F238E27FC236}">
                <a16:creationId xmlns:a16="http://schemas.microsoft.com/office/drawing/2014/main" id="{26E4B7C1-D36A-597D-23EC-9B6D21D14D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93816-F94B-4EBF-B88F-E76F8CAA83D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823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MSCA: Key features</a:t>
            </a:r>
            <a:endParaRPr lang="fr-BE" dirty="0"/>
          </a:p>
        </p:txBody>
      </p:sp>
      <p:grpSp>
        <p:nvGrpSpPr>
          <p:cNvPr id="4" name="Group 3">
            <a:extLst>
              <a:ext uri="{FF2B5EF4-FFF2-40B4-BE49-F238E27FC236}">
                <a16:creationId xmlns:a16="http://schemas.microsoft.com/office/drawing/2014/main" id="{26A4F198-8CDE-472D-8916-8C15AE2110F7}"/>
              </a:ext>
            </a:extLst>
          </p:cNvPr>
          <p:cNvGrpSpPr/>
          <p:nvPr/>
        </p:nvGrpSpPr>
        <p:grpSpPr>
          <a:xfrm>
            <a:off x="2556196" y="1139537"/>
            <a:ext cx="7079609" cy="4078971"/>
            <a:chOff x="380641" y="1308815"/>
            <a:chExt cx="8229600" cy="4741547"/>
          </a:xfrm>
        </p:grpSpPr>
        <p:graphicFrame>
          <p:nvGraphicFramePr>
            <p:cNvPr id="5" name="Content Placeholder 4">
              <a:extLst>
                <a:ext uri="{FF2B5EF4-FFF2-40B4-BE49-F238E27FC236}">
                  <a16:creationId xmlns:a16="http://schemas.microsoft.com/office/drawing/2014/main" id="{465B8AAF-DBD9-4123-84AA-2C7F0B6DF01C}"/>
                </a:ext>
              </a:extLst>
            </p:cNvPr>
            <p:cNvGraphicFramePr>
              <a:graphicFrameLocks/>
            </p:cNvGraphicFramePr>
            <p:nvPr/>
          </p:nvGraphicFramePr>
          <p:xfrm>
            <a:off x="380641" y="1341291"/>
            <a:ext cx="8229600" cy="4709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D051EB7B-FEB5-414E-B019-0E8662033E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2584" y="1524648"/>
              <a:ext cx="725440" cy="725440"/>
            </a:xfrm>
            <a:prstGeom prst="rect">
              <a:avLst/>
            </a:prstGeom>
          </p:spPr>
        </p:pic>
        <p:pic>
          <p:nvPicPr>
            <p:cNvPr id="7" name="Picture 4" descr="C:\Users\ravetju\AppData\Local\Temp\1\earth.png">
              <a:extLst>
                <a:ext uri="{FF2B5EF4-FFF2-40B4-BE49-F238E27FC236}">
                  <a16:creationId xmlns:a16="http://schemas.microsoft.com/office/drawing/2014/main" id="{AFA547B1-DD46-4CC4-A3B4-FD0AEB150D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5583" y="1484176"/>
              <a:ext cx="732126" cy="7321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DAF3433-C5F3-4B24-84B3-853A97CC4BF0}"/>
                </a:ext>
              </a:extLst>
            </p:cNvPr>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4062586" y="3768449"/>
              <a:ext cx="886859" cy="972134"/>
            </a:xfrm>
            <a:prstGeom prst="rect">
              <a:avLst/>
            </a:prstGeom>
          </p:spPr>
        </p:pic>
        <p:pic>
          <p:nvPicPr>
            <p:cNvPr id="9" name="Picture 8">
              <a:extLst>
                <a:ext uri="{FF2B5EF4-FFF2-40B4-BE49-F238E27FC236}">
                  <a16:creationId xmlns:a16="http://schemas.microsoft.com/office/drawing/2014/main" id="{125D50BA-B8AB-4DDA-9273-F1BB6E8075A6}"/>
                </a:ext>
              </a:extLst>
            </p:cNvPr>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6660234" y="3717034"/>
              <a:ext cx="982829" cy="1074969"/>
            </a:xfrm>
            <a:prstGeom prst="rect">
              <a:avLst/>
            </a:prstGeom>
          </p:spPr>
        </p:pic>
        <p:pic>
          <p:nvPicPr>
            <p:cNvPr id="10" name="Picture 9">
              <a:extLst>
                <a:ext uri="{FF2B5EF4-FFF2-40B4-BE49-F238E27FC236}">
                  <a16:creationId xmlns:a16="http://schemas.microsoft.com/office/drawing/2014/main" id="{250C221F-ADA7-4D0A-B54B-78B4E1873D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36330" y="3768449"/>
              <a:ext cx="946238" cy="946238"/>
            </a:xfrm>
            <a:prstGeom prst="rect">
              <a:avLst/>
            </a:prstGeom>
          </p:spPr>
        </p:pic>
        <p:pic>
          <p:nvPicPr>
            <p:cNvPr id="11" name="Picture 10">
              <a:extLst>
                <a:ext uri="{FF2B5EF4-FFF2-40B4-BE49-F238E27FC236}">
                  <a16:creationId xmlns:a16="http://schemas.microsoft.com/office/drawing/2014/main" id="{8D0B83CA-9378-41A1-8F5E-33721BDE606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83985" y="1308815"/>
              <a:ext cx="1050928" cy="1050928"/>
            </a:xfrm>
            <a:prstGeom prst="rect">
              <a:avLst/>
            </a:prstGeom>
          </p:spPr>
        </p:pic>
      </p:grpSp>
      <p:sp>
        <p:nvSpPr>
          <p:cNvPr id="3" name="TextBox 2">
            <a:extLst>
              <a:ext uri="{FF2B5EF4-FFF2-40B4-BE49-F238E27FC236}">
                <a16:creationId xmlns:a16="http://schemas.microsoft.com/office/drawing/2014/main" id="{52DAF034-1835-4C8D-9739-39FECB04AAB6}"/>
              </a:ext>
            </a:extLst>
          </p:cNvPr>
          <p:cNvSpPr txBox="1"/>
          <p:nvPr/>
        </p:nvSpPr>
        <p:spPr>
          <a:xfrm>
            <a:off x="2228850" y="5322754"/>
            <a:ext cx="7267575" cy="1476686"/>
          </a:xfrm>
          <a:prstGeom prst="rect">
            <a:avLst/>
          </a:prstGeom>
          <a:noFill/>
        </p:spPr>
        <p:txBody>
          <a:bodyPr wrap="square" rtlCol="0">
            <a:spAutoFit/>
          </a:bodyPr>
          <a:lstStyle/>
          <a:p>
            <a:pPr marL="285737" indent="-285737" defTabSz="457179">
              <a:buFont typeface="Wingdings" panose="05000000000000000000" pitchFamily="2" charset="2"/>
              <a:buChar char="Ø"/>
            </a:pPr>
            <a:r>
              <a:rPr lang="en-IE" sz="1799" dirty="0">
                <a:solidFill>
                  <a:prstClr val="black"/>
                </a:solidFill>
                <a:latin typeface="Calibri" panose="020F0502020204030204"/>
              </a:rPr>
              <a:t> MSCA budget under Horizon Europe: </a:t>
            </a:r>
            <a:r>
              <a:rPr lang="en-GB" sz="1799" b="1" dirty="0">
                <a:solidFill>
                  <a:srgbClr val="8D216B"/>
                </a:solidFill>
                <a:latin typeface="Calibri" panose="020F0502020204030204"/>
              </a:rPr>
              <a:t>6,6B€</a:t>
            </a:r>
          </a:p>
          <a:p>
            <a:pPr marL="285737" indent="-285737" defTabSz="457179">
              <a:buFont typeface="Wingdings" panose="05000000000000000000" pitchFamily="2" charset="2"/>
              <a:buChar char="Ø"/>
            </a:pPr>
            <a:r>
              <a:rPr lang="en-GB" sz="1799" b="1" dirty="0">
                <a:solidFill>
                  <a:prstClr val="black"/>
                </a:solidFill>
                <a:latin typeface="Calibri" panose="020F0502020204030204"/>
              </a:rPr>
              <a:t> </a:t>
            </a:r>
            <a:r>
              <a:rPr lang="en-GB" sz="1799" b="1" dirty="0">
                <a:solidFill>
                  <a:srgbClr val="8D216B"/>
                </a:solidFill>
                <a:latin typeface="Calibri" panose="020F0502020204030204"/>
              </a:rPr>
              <a:t>Excellent Science (Pillar 1)</a:t>
            </a:r>
            <a:r>
              <a:rPr lang="en-GB" sz="1799" dirty="0">
                <a:solidFill>
                  <a:srgbClr val="8D216B"/>
                </a:solidFill>
                <a:latin typeface="Calibri" panose="020F0502020204030204"/>
              </a:rPr>
              <a:t>: </a:t>
            </a:r>
            <a:r>
              <a:rPr lang="en-GB" sz="1799" dirty="0">
                <a:solidFill>
                  <a:prstClr val="black"/>
                </a:solidFill>
                <a:latin typeface="Calibri" panose="020F0502020204030204"/>
              </a:rPr>
              <a:t>reinforcing and extending the excellence of the EU’s science base</a:t>
            </a:r>
            <a:endParaRPr lang="fr-BE" sz="1799" dirty="0">
              <a:solidFill>
                <a:prstClr val="black"/>
              </a:solidFill>
              <a:latin typeface="Calibri" panose="020F0502020204030204"/>
            </a:endParaRPr>
          </a:p>
          <a:p>
            <a:pPr marL="285737" indent="-285737" defTabSz="457179">
              <a:buFont typeface="Wingdings" panose="05000000000000000000" pitchFamily="2" charset="2"/>
              <a:buChar char="Ø"/>
            </a:pPr>
            <a:r>
              <a:rPr lang="fr-BE" sz="1799" b="1" dirty="0">
                <a:solidFill>
                  <a:prstClr val="black"/>
                </a:solidFill>
                <a:latin typeface="Calibri" panose="020F0502020204030204"/>
              </a:rPr>
              <a:t> </a:t>
            </a:r>
            <a:r>
              <a:rPr lang="fr-BE" sz="1799" b="1" dirty="0">
                <a:solidFill>
                  <a:srgbClr val="8D216B"/>
                </a:solidFill>
                <a:latin typeface="Calibri" panose="020F0502020204030204"/>
              </a:rPr>
              <a:t>Worldwide</a:t>
            </a:r>
            <a:r>
              <a:rPr lang="fr-BE" sz="1799" dirty="0">
                <a:solidFill>
                  <a:prstClr val="black"/>
                </a:solidFill>
                <a:latin typeface="Calibri" panose="020F0502020204030204"/>
              </a:rPr>
              <a:t> </a:t>
            </a:r>
            <a:r>
              <a:rPr lang="fr-BE" sz="1799" dirty="0" err="1">
                <a:solidFill>
                  <a:prstClr val="black"/>
                </a:solidFill>
                <a:latin typeface="Calibri" panose="020F0502020204030204"/>
              </a:rPr>
              <a:t>geographic</a:t>
            </a:r>
            <a:r>
              <a:rPr lang="fr-BE" sz="1799" dirty="0">
                <a:solidFill>
                  <a:prstClr val="black"/>
                </a:solidFill>
                <a:latin typeface="Calibri" panose="020F0502020204030204"/>
              </a:rPr>
              <a:t> </a:t>
            </a:r>
            <a:r>
              <a:rPr lang="fr-BE" sz="1799" dirty="0" err="1">
                <a:solidFill>
                  <a:prstClr val="black"/>
                </a:solidFill>
                <a:latin typeface="Calibri" panose="020F0502020204030204"/>
              </a:rPr>
              <a:t>coverage</a:t>
            </a:r>
            <a:endParaRPr lang="fr-BE" sz="1799" dirty="0">
              <a:solidFill>
                <a:prstClr val="black"/>
              </a:solidFill>
              <a:latin typeface="Calibri" panose="020F0502020204030204"/>
            </a:endParaRPr>
          </a:p>
          <a:p>
            <a:pPr defTabSz="457179"/>
            <a:endParaRPr lang="en-IE" sz="1799" dirty="0">
              <a:solidFill>
                <a:prstClr val="black"/>
              </a:solidFill>
              <a:latin typeface="Calibri" panose="020F0502020204030204"/>
            </a:endParaRPr>
          </a:p>
        </p:txBody>
      </p:sp>
    </p:spTree>
    <p:extLst>
      <p:ext uri="{BB962C8B-B14F-4D97-AF65-F5344CB8AC3E}">
        <p14:creationId xmlns:p14="http://schemas.microsoft.com/office/powerpoint/2010/main" val="1571328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GB"/>
          </a:p>
        </p:txBody>
      </p:sp>
      <p:sp>
        <p:nvSpPr>
          <p:cNvPr id="3" name="Označba mesta vsebine 2"/>
          <p:cNvSpPr>
            <a:spLocks noGrp="1"/>
          </p:cNvSpPr>
          <p:nvPr>
            <p:ph idx="1"/>
          </p:nvPr>
        </p:nvSpPr>
        <p:spPr/>
        <p:txBody>
          <a:bodyPr/>
          <a:lstStyle/>
          <a:p>
            <a:endParaRPr lang="en-GB" dirty="0"/>
          </a:p>
        </p:txBody>
      </p:sp>
      <p:pic>
        <p:nvPicPr>
          <p:cNvPr id="8" name="Slika 7"/>
          <p:cNvPicPr>
            <a:picLocks noChangeAspect="1"/>
          </p:cNvPicPr>
          <p:nvPr/>
        </p:nvPicPr>
        <p:blipFill>
          <a:blip r:embed="rId2"/>
          <a:stretch>
            <a:fillRect/>
          </a:stretch>
        </p:blipFill>
        <p:spPr>
          <a:xfrm>
            <a:off x="1551088" y="145"/>
            <a:ext cx="8952521" cy="6685855"/>
          </a:xfrm>
          <a:prstGeom prst="rect">
            <a:avLst/>
          </a:prstGeom>
        </p:spPr>
      </p:pic>
      <p:sp>
        <p:nvSpPr>
          <p:cNvPr id="5" name="Zaobljeni pravokotnik 4"/>
          <p:cNvSpPr/>
          <p:nvPr/>
        </p:nvSpPr>
        <p:spPr>
          <a:xfrm>
            <a:off x="1688390" y="2305147"/>
            <a:ext cx="1095508" cy="4658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9">
              <a:defRPr/>
            </a:pPr>
            <a:endParaRPr lang="en-GB" sz="1799">
              <a:solidFill>
                <a:prstClr val="white"/>
              </a:solidFill>
              <a:latin typeface="Calibri" panose="020F0502020204030204"/>
            </a:endParaRPr>
          </a:p>
        </p:txBody>
      </p:sp>
      <p:sp>
        <p:nvSpPr>
          <p:cNvPr id="6" name="Zaobljeni pravokotnik 5"/>
          <p:cNvSpPr/>
          <p:nvPr/>
        </p:nvSpPr>
        <p:spPr>
          <a:xfrm>
            <a:off x="3198398" y="1764327"/>
            <a:ext cx="613825" cy="29064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9">
              <a:defRPr/>
            </a:pPr>
            <a:endParaRPr lang="en-GB" sz="1799">
              <a:solidFill>
                <a:prstClr val="white"/>
              </a:solidFill>
              <a:latin typeface="Calibri" panose="020F0502020204030204"/>
            </a:endParaRPr>
          </a:p>
        </p:txBody>
      </p:sp>
      <p:sp>
        <p:nvSpPr>
          <p:cNvPr id="7" name="Zaobljeni pravokotnik 6"/>
          <p:cNvSpPr/>
          <p:nvPr/>
        </p:nvSpPr>
        <p:spPr>
          <a:xfrm>
            <a:off x="3939607" y="1757333"/>
            <a:ext cx="595198" cy="3046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9">
              <a:defRPr/>
            </a:pPr>
            <a:endParaRPr lang="en-GB" sz="1799">
              <a:solidFill>
                <a:prstClr val="white"/>
              </a:solidFill>
              <a:latin typeface="Calibri" panose="020F0502020204030204"/>
            </a:endParaRPr>
          </a:p>
        </p:txBody>
      </p:sp>
      <p:sp>
        <p:nvSpPr>
          <p:cNvPr id="9" name="Označba mesta številke diapozitiva 8"/>
          <p:cNvSpPr>
            <a:spLocks noGrp="1"/>
          </p:cNvSpPr>
          <p:nvPr>
            <p:ph type="sldNum" sz="quarter" idx="12"/>
          </p:nvPr>
        </p:nvSpPr>
        <p:spPr/>
        <p:txBody>
          <a:bodyPr/>
          <a:lstStyle/>
          <a:p>
            <a:pPr defTabSz="914359">
              <a:defRPr/>
            </a:pPr>
            <a:fld id="{EED71837-A09D-45D5-A4C1-7253FC0203DB}" type="slidenum">
              <a:rPr lang="en-GB">
                <a:solidFill>
                  <a:prstClr val="black">
                    <a:tint val="75000"/>
                  </a:prstClr>
                </a:solidFill>
                <a:latin typeface="Calibri" panose="020F0502020204030204"/>
              </a:rPr>
              <a:pPr defTabSz="914359">
                <a:defRPr/>
              </a:pPr>
              <a:t>40</a:t>
            </a:fld>
            <a:endParaRPr lang="en-GB">
              <a:solidFill>
                <a:prstClr val="black">
                  <a:tint val="75000"/>
                </a:prstClr>
              </a:solidFill>
              <a:latin typeface="Calibri" panose="020F0502020204030204"/>
            </a:endParaRPr>
          </a:p>
        </p:txBody>
      </p:sp>
      <p:sp>
        <p:nvSpPr>
          <p:cNvPr id="4" name="Označba mesta noge 3">
            <a:extLst>
              <a:ext uri="{FF2B5EF4-FFF2-40B4-BE49-F238E27FC236}">
                <a16:creationId xmlns:a16="http://schemas.microsoft.com/office/drawing/2014/main" id="{F7712E25-EFE4-C7A1-DCCE-AEE2416DA587}"/>
              </a:ext>
            </a:extLst>
          </p:cNvPr>
          <p:cNvSpPr>
            <a:spLocks noGrp="1"/>
          </p:cNvSpPr>
          <p:nvPr>
            <p:ph type="ftr" sz="quarter" idx="11"/>
          </p:nvPr>
        </p:nvSpPr>
        <p:spPr/>
        <p:txBody>
          <a:bodyPr/>
          <a:lstStyle/>
          <a:p>
            <a:pPr defTabSz="914359"/>
            <a:r>
              <a:rPr lang="it-IT">
                <a:solidFill>
                  <a:prstClr val="black">
                    <a:tint val="75000"/>
                  </a:prstClr>
                </a:solidFill>
                <a:latin typeface="Calibri" panose="020F0502020204030204"/>
              </a:rPr>
              <a:t>Sorcan, MSCA NCP; IJS, 17 April 2023</a:t>
            </a:r>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4242534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7312005" y="1626694"/>
            <a:ext cx="3695131" cy="2827468"/>
          </a:xfrm>
        </p:spPr>
        <p:txBody>
          <a:bodyPr vert="horz" lIns="91440" tIns="45720" rIns="91440" bIns="45720" rtlCol="0">
            <a:noAutofit/>
          </a:bodyPr>
          <a:lstStyle/>
          <a:p>
            <a:pPr marL="0" indent="0" algn="ctr">
              <a:spcBef>
                <a:spcPts val="900"/>
              </a:spcBef>
              <a:spcAft>
                <a:spcPts val="450"/>
              </a:spcAft>
              <a:buNone/>
            </a:pPr>
            <a:r>
              <a:rPr lang="en-GB" sz="1800" dirty="0">
                <a:latin typeface="EC Square Sans Pro Light" panose="020B0506000000020004" pitchFamily="34" charset="0"/>
                <a:ea typeface="Verdana" panose="020B0604030504040204" pitchFamily="34" charset="0"/>
                <a:cs typeface="Verdana" panose="020B0604030504040204" pitchFamily="34" charset="0"/>
              </a:rPr>
              <a:t>Horizon Europe Work Programme:</a:t>
            </a:r>
          </a:p>
          <a:p>
            <a:pPr marL="0" indent="0" algn="ctr">
              <a:spcBef>
                <a:spcPts val="900"/>
              </a:spcBef>
              <a:spcAft>
                <a:spcPts val="450"/>
              </a:spcAft>
              <a:buNone/>
            </a:pPr>
            <a:br>
              <a:rPr lang="en-GB" sz="1800" dirty="0">
                <a:latin typeface="EC Square Sans Pro Light" panose="020B0506000000020004" pitchFamily="34" charset="0"/>
                <a:ea typeface="Verdana" panose="020B0604030504040204" pitchFamily="34" charset="0"/>
                <a:cs typeface="Verdana" panose="020B0604030504040204" pitchFamily="34" charset="0"/>
              </a:rPr>
            </a:br>
            <a:r>
              <a:rPr lang="en-GB" sz="1800" i="1" dirty="0">
                <a:latin typeface="EC Square Sans Pro Light" panose="020B0506000000020004" pitchFamily="34" charset="0"/>
                <a:ea typeface="Verdana" panose="020B0604030504040204" pitchFamily="34" charset="0"/>
                <a:cs typeface="Verdana" panose="020B0604030504040204" pitchFamily="34" charset="0"/>
              </a:rPr>
              <a:t>“All MSCA-funded projects are encouraged to address the principles of the MSCA Green Charter and implement measures to minimise the environmental footprint of their activities”.</a:t>
            </a:r>
          </a:p>
          <a:p>
            <a:pPr marL="0" indent="0" algn="ctr">
              <a:spcBef>
                <a:spcPts val="900"/>
              </a:spcBef>
              <a:spcAft>
                <a:spcPts val="450"/>
              </a:spcAft>
              <a:buNone/>
            </a:pPr>
            <a:r>
              <a:rPr lang="en-GB" sz="1800" dirty="0">
                <a:latin typeface="EC Square Sans Pro Light" panose="020B0506000000020004" pitchFamily="34" charset="0"/>
                <a:ea typeface="Verdana" panose="020B0604030504040204" pitchFamily="34" charset="0"/>
                <a:cs typeface="Verdana" panose="020B0604030504040204" pitchFamily="34" charset="0"/>
                <a:hlinkClick r:id="rId3"/>
              </a:rPr>
              <a:t>https://ec.europa.eu/research/mariecurieactions/green-charter</a:t>
            </a:r>
            <a:r>
              <a:rPr lang="en-GB" sz="1800" dirty="0">
                <a:latin typeface="EC Square Sans Pro Light" panose="020B0506000000020004" pitchFamily="34" charset="0"/>
                <a:ea typeface="Verdana" panose="020B0604030504040204" pitchFamily="34" charset="0"/>
                <a:cs typeface="Verdana" panose="020B0604030504040204" pitchFamily="34" charset="0"/>
              </a:rPr>
              <a:t>  </a:t>
            </a:r>
          </a:p>
          <a:p>
            <a:pPr marL="0" indent="0" algn="ctr">
              <a:spcBef>
                <a:spcPts val="900"/>
              </a:spcBef>
              <a:spcAft>
                <a:spcPts val="450"/>
              </a:spcAft>
              <a:buNone/>
            </a:pPr>
            <a:endParaRPr lang="en-GB" sz="1800" dirty="0">
              <a:latin typeface="EC Square Sans Pro Light" panose="020B0506000000020004" pitchFamily="34" charset="0"/>
              <a:ea typeface="Verdana" panose="020B0604030504040204" pitchFamily="34" charset="0"/>
              <a:cs typeface="Verdana" panose="020B0604030504040204" pitchFamily="34" charset="0"/>
            </a:endParaRPr>
          </a:p>
          <a:p>
            <a:pPr marL="0" indent="0" algn="ctr">
              <a:spcBef>
                <a:spcPts val="900"/>
              </a:spcBef>
              <a:spcAft>
                <a:spcPts val="450"/>
              </a:spcAft>
              <a:buNone/>
            </a:pPr>
            <a:r>
              <a:rPr lang="en-GB" sz="1800" dirty="0">
                <a:latin typeface="EC Square Sans Pro Light" panose="020B0506000000020004" pitchFamily="34" charset="0"/>
                <a:ea typeface="Verdana" panose="020B0604030504040204" pitchFamily="34" charset="0"/>
                <a:cs typeface="Verdana" panose="020B0604030504040204" pitchFamily="34" charset="0"/>
              </a:rPr>
              <a:t>		</a:t>
            </a:r>
          </a:p>
        </p:txBody>
      </p:sp>
      <p:sp>
        <p:nvSpPr>
          <p:cNvPr id="5" name="Title 2"/>
          <p:cNvSpPr>
            <a:spLocks noGrp="1"/>
          </p:cNvSpPr>
          <p:nvPr>
            <p:ph type="title"/>
          </p:nvPr>
        </p:nvSpPr>
        <p:spPr>
          <a:xfrm>
            <a:off x="6793741" y="565005"/>
            <a:ext cx="4731657" cy="586768"/>
          </a:xfrm>
        </p:spPr>
        <p:txBody>
          <a:bodyPr vert="horz" lIns="91440" tIns="45720" rIns="91440" bIns="45720" rtlCol="0" anchor="ctr">
            <a:normAutofit fontScale="90000"/>
          </a:bodyPr>
          <a:lstStyle/>
          <a:p>
            <a:br>
              <a:rPr lang="en-GB" dirty="0"/>
            </a:br>
            <a:r>
              <a:rPr lang="en-GB" dirty="0"/>
              <a:t>MSCA Green Charter		</a:t>
            </a:r>
          </a:p>
        </p:txBody>
      </p:sp>
      <p:pic>
        <p:nvPicPr>
          <p:cNvPr id="6" name="Picture Placeholder 3"/>
          <p:cNvPicPr>
            <a:picLocks noChangeAspect="1"/>
          </p:cNvPicPr>
          <p:nvPr/>
        </p:nvPicPr>
        <p:blipFill>
          <a:blip r:embed="rId4">
            <a:extLst>
              <a:ext uri="{28A0092B-C50C-407E-A947-70E740481C1C}">
                <a14:useLocalDpi xmlns:a14="http://schemas.microsoft.com/office/drawing/2010/main" val="0"/>
              </a:ext>
            </a:extLst>
          </a:blip>
          <a:srcRect l="20630" r="20630"/>
          <a:stretch>
            <a:fillRect/>
          </a:stretch>
        </p:blipFill>
        <p:spPr>
          <a:xfrm>
            <a:off x="0" y="0"/>
            <a:ext cx="4823673" cy="6858000"/>
          </a:xfrm>
          <a:prstGeom prst="rect">
            <a:avLst/>
          </a:prstGeom>
          <a:solidFill>
            <a:schemeClr val="bg2"/>
          </a:solidFill>
          <a:ln w="28575">
            <a:noFill/>
          </a:ln>
        </p:spPr>
      </p:pic>
      <p:pic>
        <p:nvPicPr>
          <p:cNvPr id="7" name="Picture 6"/>
          <p:cNvPicPr>
            <a:picLocks noChangeAspect="1"/>
          </p:cNvPicPr>
          <p:nvPr/>
        </p:nvPicPr>
        <p:blipFill>
          <a:blip r:embed="rId5"/>
          <a:stretch>
            <a:fillRect/>
          </a:stretch>
        </p:blipFill>
        <p:spPr>
          <a:xfrm>
            <a:off x="3619137" y="1377153"/>
            <a:ext cx="2970227" cy="4103693"/>
          </a:xfrm>
          <a:prstGeom prst="rect">
            <a:avLst/>
          </a:prstGeom>
          <a:effectLst>
            <a:outerShdw blurRad="50800" dist="38100" dir="16200000" rotWithShape="0">
              <a:prstClr val="black">
                <a:alpha val="40000"/>
              </a:prstClr>
            </a:outerShdw>
          </a:effectLst>
        </p:spPr>
      </p:pic>
      <p:sp>
        <p:nvSpPr>
          <p:cNvPr id="2" name="PoljeZBesedilom 1">
            <a:extLst>
              <a:ext uri="{FF2B5EF4-FFF2-40B4-BE49-F238E27FC236}">
                <a16:creationId xmlns:a16="http://schemas.microsoft.com/office/drawing/2014/main" id="{3DC13A6A-B727-44AA-81E0-539D0F45D298}"/>
              </a:ext>
            </a:extLst>
          </p:cNvPr>
          <p:cNvSpPr txBox="1"/>
          <p:nvPr/>
        </p:nvSpPr>
        <p:spPr>
          <a:xfrm>
            <a:off x="10725150" y="4446476"/>
            <a:ext cx="12477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96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2" panose="05020102010507070707" pitchFamily="18" charset="2"/>
              </a:rPr>
              <a:t></a:t>
            </a:r>
            <a:endParaRPr kumimoji="0" lang="sl-SI" sz="9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Označba mesta noge 2">
            <a:extLst>
              <a:ext uri="{FF2B5EF4-FFF2-40B4-BE49-F238E27FC236}">
                <a16:creationId xmlns:a16="http://schemas.microsoft.com/office/drawing/2014/main" id="{E3B3F132-54E8-4F3D-BD0E-BAA666C154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Stojan Sorčan, MVZI, NCP MSCA, 12. april 2023</a:t>
            </a:r>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Označba mesta številke diapozitiva 7">
            <a:extLst>
              <a:ext uri="{FF2B5EF4-FFF2-40B4-BE49-F238E27FC236}">
                <a16:creationId xmlns:a16="http://schemas.microsoft.com/office/drawing/2014/main" id="{DD514A8B-D752-4BDF-AC96-E05E19EB0E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D2E46-35A1-4524-AE5B-CFFEE6C4B2C1}"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45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17B48E-2261-4BE3-832B-A4EDB3940AE0}"/>
              </a:ext>
            </a:extLst>
          </p:cNvPr>
          <p:cNvSpPr>
            <a:spLocks noGrp="1"/>
          </p:cNvSpPr>
          <p:nvPr>
            <p:ph type="ctrTitle"/>
          </p:nvPr>
        </p:nvSpPr>
        <p:spPr>
          <a:xfrm>
            <a:off x="294608" y="2011869"/>
            <a:ext cx="9564720" cy="2387600"/>
          </a:xfrm>
        </p:spPr>
        <p:txBody>
          <a:bodyPr>
            <a:normAutofit fontScale="90000"/>
          </a:bodyPr>
          <a:lstStyle/>
          <a:p>
            <a:r>
              <a:rPr lang="de-CH" sz="6643" dirty="0"/>
              <a:t>EXCELLENCE</a:t>
            </a:r>
            <a:br>
              <a:rPr lang="hu-HU" dirty="0"/>
            </a:br>
            <a:br>
              <a:rPr lang="hu-HU" sz="4787" dirty="0"/>
            </a:br>
            <a:r>
              <a:rPr lang="hu-HU" sz="4787" dirty="0"/>
              <a:t>POSTDOCTORAL FELLOWSHIPS</a:t>
            </a:r>
            <a:br>
              <a:rPr lang="de-CH" sz="4787" dirty="0"/>
            </a:br>
            <a:endParaRPr lang="de-CH" dirty="0"/>
          </a:p>
        </p:txBody>
      </p:sp>
    </p:spTree>
    <p:extLst>
      <p:ext uri="{BB962C8B-B14F-4D97-AF65-F5344CB8AC3E}">
        <p14:creationId xmlns:p14="http://schemas.microsoft.com/office/powerpoint/2010/main" val="1331517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defRPr/>
            </a:pPr>
            <a:fld id="{79010F47-8DA2-4C41-BCA8-3C002502DF7A}" type="slidenum">
              <a:rPr lang="de-CH">
                <a:solidFill>
                  <a:srgbClr val="0000D4"/>
                </a:solidFill>
                <a:latin typeface="Arial"/>
              </a:rPr>
              <a:pPr defTabSz="893277">
                <a:defRPr/>
              </a:pPr>
              <a:t>43</a:t>
            </a:fld>
            <a:endParaRPr lang="de-CH">
              <a:solidFill>
                <a:srgbClr val="0000D4"/>
              </a:solidFill>
              <a:latin typeface="Arial"/>
            </a:endParaRPr>
          </a:p>
        </p:txBody>
      </p:sp>
      <p:graphicFrame>
        <p:nvGraphicFramePr>
          <p:cNvPr id="4" name="Táblázat 3"/>
          <p:cNvGraphicFramePr>
            <a:graphicFrameLocks noGrp="1"/>
          </p:cNvGraphicFramePr>
          <p:nvPr/>
        </p:nvGraphicFramePr>
        <p:xfrm>
          <a:off x="338632" y="958039"/>
          <a:ext cx="11003931" cy="5776653"/>
        </p:xfrm>
        <a:graphic>
          <a:graphicData uri="http://schemas.openxmlformats.org/drawingml/2006/table">
            <a:tbl>
              <a:tblPr firstRow="1" firstCol="1" bandRow="1"/>
              <a:tblGrid>
                <a:gridCol w="5571203">
                  <a:extLst>
                    <a:ext uri="{9D8B030D-6E8A-4147-A177-3AD203B41FA5}">
                      <a16:colId xmlns:a16="http://schemas.microsoft.com/office/drawing/2014/main" val="20000"/>
                    </a:ext>
                  </a:extLst>
                </a:gridCol>
                <a:gridCol w="3101517">
                  <a:extLst>
                    <a:ext uri="{9D8B030D-6E8A-4147-A177-3AD203B41FA5}">
                      <a16:colId xmlns:a16="http://schemas.microsoft.com/office/drawing/2014/main" val="20001"/>
                    </a:ext>
                  </a:extLst>
                </a:gridCol>
                <a:gridCol w="2331211">
                  <a:extLst>
                    <a:ext uri="{9D8B030D-6E8A-4147-A177-3AD203B41FA5}">
                      <a16:colId xmlns:a16="http://schemas.microsoft.com/office/drawing/2014/main" val="20002"/>
                    </a:ext>
                  </a:extLst>
                </a:gridCol>
              </a:tblGrid>
              <a:tr h="517452">
                <a:tc>
                  <a:txBody>
                    <a:bodyPr/>
                    <a:lstStyle/>
                    <a:p>
                      <a:pPr algn="ctr">
                        <a:lnSpc>
                          <a:spcPct val="107000"/>
                        </a:lnSpc>
                        <a:spcBef>
                          <a:spcPts val="600"/>
                        </a:spcBef>
                        <a:spcAft>
                          <a:spcPts val="600"/>
                        </a:spcAft>
                      </a:pPr>
                      <a:r>
                        <a:rPr lang="en-GB" sz="1800" b="1" kern="1200" dirty="0">
                          <a:solidFill>
                            <a:srgbClr val="0000D4"/>
                          </a:solidFill>
                          <a:effectLst/>
                          <a:latin typeface="+mn-lt"/>
                          <a:ea typeface="Times New Roman" panose="02020603050405020304" pitchFamily="18" charset="0"/>
                          <a:cs typeface="Times New Roman" panose="02020603050405020304" pitchFamily="18" charset="0"/>
                        </a:rPr>
                        <a:t>Excellence</a:t>
                      </a:r>
                      <a:endParaRPr lang="hu-HU" sz="1800" dirty="0">
                        <a:effectLst/>
                        <a:latin typeface="+mn-lt"/>
                        <a:ea typeface="Calibri" panose="020F0502020204030204" pitchFamily="34" charset="0"/>
                        <a:cs typeface="Times New Roman" panose="02020603050405020304" pitchFamily="18" charset="0"/>
                      </a:endParaRPr>
                    </a:p>
                  </a:txBody>
                  <a:tcPr marL="24698" marR="24698" marT="0" marB="0">
                    <a:lnL w="1905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905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gn="ctr">
                        <a:lnSpc>
                          <a:spcPct val="115000"/>
                        </a:lnSpc>
                        <a:spcAft>
                          <a:spcPts val="1000"/>
                        </a:spcAft>
                      </a:pPr>
                      <a:r>
                        <a:rPr lang="en-GB" sz="1400" kern="1200" dirty="0">
                          <a:solidFill>
                            <a:srgbClr val="0404BC">
                              <a:alpha val="61000"/>
                            </a:srgbClr>
                          </a:solidFill>
                          <a:effectLst/>
                          <a:latin typeface="+mn-lt"/>
                          <a:ea typeface="Times New Roman" panose="02020603050405020304" pitchFamily="18" charset="0"/>
                          <a:cs typeface="Times New Roman" panose="02020603050405020304" pitchFamily="18" charset="0"/>
                        </a:rPr>
                        <a:t>Impact</a:t>
                      </a:r>
                      <a:endParaRPr lang="hu-HU" sz="1100" dirty="0">
                        <a:effectLst/>
                        <a:latin typeface="+mn-lt"/>
                        <a:ea typeface="Calibri" panose="020F0502020204030204" pitchFamily="34" charset="0"/>
                        <a:cs typeface="Times New Roman" panose="02020603050405020304" pitchFamily="18" charset="0"/>
                      </a:endParaRPr>
                    </a:p>
                  </a:txBody>
                  <a:tcPr marL="66998" marR="66998" marT="0" marB="0" anchor="ctr">
                    <a:lnL w="1270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905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gn="ctr">
                        <a:lnSpc>
                          <a:spcPct val="115000"/>
                        </a:lnSpc>
                        <a:spcAft>
                          <a:spcPts val="1000"/>
                        </a:spcAft>
                      </a:pPr>
                      <a:r>
                        <a:rPr lang="en-GB" sz="1400" kern="1200">
                          <a:solidFill>
                            <a:srgbClr val="0404BC">
                              <a:alpha val="61000"/>
                            </a:srgbClr>
                          </a:solidFill>
                          <a:effectLst/>
                          <a:latin typeface="+mn-lt"/>
                          <a:ea typeface="Times New Roman" panose="02020603050405020304" pitchFamily="18" charset="0"/>
                          <a:cs typeface="Times New Roman" panose="02020603050405020304" pitchFamily="18" charset="0"/>
                        </a:rPr>
                        <a:t>Quality and efficiency </a:t>
                      </a:r>
                      <a:br>
                        <a:rPr lang="en-GB" sz="1400" kern="1200">
                          <a:solidFill>
                            <a:srgbClr val="0404BC">
                              <a:alpha val="61000"/>
                            </a:srgbClr>
                          </a:solidFill>
                          <a:effectLst/>
                          <a:latin typeface="+mn-lt"/>
                          <a:ea typeface="Times New Roman" panose="02020603050405020304" pitchFamily="18" charset="0"/>
                          <a:cs typeface="Times New Roman" panose="02020603050405020304" pitchFamily="18" charset="0"/>
                        </a:rPr>
                      </a:br>
                      <a:r>
                        <a:rPr lang="en-GB" sz="1400" kern="1200">
                          <a:solidFill>
                            <a:srgbClr val="0404BC">
                              <a:alpha val="61000"/>
                            </a:srgbClr>
                          </a:solidFill>
                          <a:effectLst/>
                          <a:latin typeface="+mn-lt"/>
                          <a:ea typeface="Times New Roman" panose="02020603050405020304" pitchFamily="18" charset="0"/>
                          <a:cs typeface="Times New Roman" panose="02020603050405020304" pitchFamily="18" charset="0"/>
                        </a:rPr>
                        <a:t>of the implementation</a:t>
                      </a:r>
                      <a:endParaRPr lang="hu-HU" sz="1100">
                        <a:effectLst/>
                        <a:latin typeface="+mn-lt"/>
                        <a:ea typeface="Calibri" panose="020F0502020204030204" pitchFamily="34" charset="0"/>
                        <a:cs typeface="Times New Roman" panose="02020603050405020304" pitchFamily="18" charset="0"/>
                      </a:endParaRPr>
                    </a:p>
                  </a:txBody>
                  <a:tcPr marL="66998" marR="66998" marT="0" marB="0" anchor="ctr">
                    <a:lnL w="12700" cap="flat" cmpd="sng" algn="ctr">
                      <a:solidFill>
                        <a:srgbClr val="0404BC"/>
                      </a:solidFill>
                      <a:prstDash val="solid"/>
                      <a:round/>
                      <a:headEnd type="none" w="med" len="med"/>
                      <a:tailEnd type="none" w="med" len="med"/>
                    </a:lnL>
                    <a:lnR w="19050" cap="flat" cmpd="sng" algn="ctr">
                      <a:solidFill>
                        <a:srgbClr val="0404BC"/>
                      </a:solidFill>
                      <a:prstDash val="solid"/>
                      <a:round/>
                      <a:headEnd type="none" w="med" len="med"/>
                      <a:tailEnd type="none" w="med" len="med"/>
                    </a:lnR>
                    <a:lnT w="1905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extLst>
                  <a:ext uri="{0D108BD9-81ED-4DB2-BD59-A6C34878D82A}">
                    <a16:rowId xmlns:a16="http://schemas.microsoft.com/office/drawing/2014/main" val="10000"/>
                  </a:ext>
                </a:extLst>
              </a:tr>
              <a:tr h="1225436">
                <a:tc>
                  <a:txBody>
                    <a:bodyPr/>
                    <a:lstStyle/>
                    <a:p>
                      <a:pPr>
                        <a:lnSpc>
                          <a:spcPct val="107000"/>
                        </a:lnSpc>
                        <a:spcAft>
                          <a:spcPts val="0"/>
                        </a:spcAft>
                      </a:pPr>
                      <a:r>
                        <a:rPr lang="en-GB" sz="1700" kern="1200" dirty="0">
                          <a:solidFill>
                            <a:srgbClr val="0000D4"/>
                          </a:solidFill>
                          <a:effectLst/>
                          <a:latin typeface="+mn-lt"/>
                          <a:ea typeface="Times New Roman" panose="02020603050405020304" pitchFamily="18" charset="0"/>
                          <a:cs typeface="Times New Roman" panose="02020603050405020304" pitchFamily="18" charset="0"/>
                        </a:rPr>
                        <a:t>Quality and pertinence of </a:t>
                      </a:r>
                      <a:r>
                        <a:rPr lang="en-GB" sz="1700" b="1" kern="1200" dirty="0">
                          <a:solidFill>
                            <a:srgbClr val="0000D4"/>
                          </a:solidFill>
                          <a:effectLst/>
                          <a:latin typeface="+mn-lt"/>
                          <a:ea typeface="Times New Roman" panose="02020603050405020304" pitchFamily="18" charset="0"/>
                          <a:cs typeface="Times New Roman" panose="02020603050405020304" pitchFamily="18" charset="0"/>
                        </a:rPr>
                        <a:t>the project’s research and innovation </a:t>
                      </a:r>
                      <a:r>
                        <a:rPr lang="en-GB" sz="1700" b="1" u="sng" kern="1200" dirty="0">
                          <a:solidFill>
                            <a:srgbClr val="0000D4"/>
                          </a:solidFill>
                          <a:effectLst/>
                          <a:latin typeface="+mn-lt"/>
                          <a:ea typeface="Times New Roman" panose="02020603050405020304" pitchFamily="18" charset="0"/>
                          <a:cs typeface="Times New Roman" panose="02020603050405020304" pitchFamily="18" charset="0"/>
                        </a:rPr>
                        <a:t>objectives</a:t>
                      </a:r>
                      <a:r>
                        <a:rPr lang="en-GB" sz="1700" b="1" kern="1200" dirty="0">
                          <a:solidFill>
                            <a:srgbClr val="0000D4"/>
                          </a:solidFill>
                          <a:effectLst/>
                          <a:latin typeface="+mn-lt"/>
                          <a:ea typeface="Times New Roman" panose="02020603050405020304" pitchFamily="18" charset="0"/>
                          <a:cs typeface="Times New Roman" panose="02020603050405020304" pitchFamily="18" charset="0"/>
                        </a:rPr>
                        <a:t> </a:t>
                      </a:r>
                      <a:r>
                        <a:rPr lang="en-GB" sz="1700" kern="1200" dirty="0">
                          <a:solidFill>
                            <a:srgbClr val="0000D4"/>
                          </a:solidFill>
                          <a:effectLst/>
                          <a:latin typeface="+mn-lt"/>
                          <a:ea typeface="Times New Roman" panose="02020603050405020304" pitchFamily="18" charset="0"/>
                          <a:cs typeface="Times New Roman" panose="02020603050405020304" pitchFamily="18" charset="0"/>
                        </a:rPr>
                        <a:t>(and the extent to which they are </a:t>
                      </a:r>
                      <a:r>
                        <a:rPr lang="en-GB" sz="1700" b="1" u="sng" kern="1200" dirty="0">
                          <a:solidFill>
                            <a:srgbClr val="0000D4"/>
                          </a:solidFill>
                          <a:effectLst/>
                          <a:latin typeface="+mn-lt"/>
                          <a:ea typeface="Times New Roman" panose="02020603050405020304" pitchFamily="18" charset="0"/>
                          <a:cs typeface="Times New Roman" panose="02020603050405020304" pitchFamily="18" charset="0"/>
                        </a:rPr>
                        <a:t>ambitious</a:t>
                      </a:r>
                      <a:r>
                        <a:rPr lang="en-GB" sz="1700" kern="1200" dirty="0">
                          <a:solidFill>
                            <a:srgbClr val="0000D4"/>
                          </a:solidFill>
                          <a:effectLst/>
                          <a:latin typeface="+mn-lt"/>
                          <a:ea typeface="Times New Roman" panose="02020603050405020304" pitchFamily="18" charset="0"/>
                          <a:cs typeface="Times New Roman" panose="02020603050405020304" pitchFamily="18" charset="0"/>
                        </a:rPr>
                        <a:t>, and </a:t>
                      </a:r>
                      <a:r>
                        <a:rPr lang="en-GB" sz="1700" b="1" kern="1200" dirty="0">
                          <a:solidFill>
                            <a:srgbClr val="0000D4"/>
                          </a:solidFill>
                          <a:effectLst/>
                          <a:latin typeface="+mn-lt"/>
                          <a:ea typeface="Times New Roman" panose="02020603050405020304" pitchFamily="18" charset="0"/>
                          <a:cs typeface="Times New Roman" panose="02020603050405020304" pitchFamily="18" charset="0"/>
                        </a:rPr>
                        <a:t>go beyond the </a:t>
                      </a:r>
                      <a:r>
                        <a:rPr lang="en-GB" sz="1700" b="1" u="sng" kern="1200" dirty="0">
                          <a:solidFill>
                            <a:srgbClr val="0000D4"/>
                          </a:solidFill>
                          <a:effectLst/>
                          <a:latin typeface="+mn-lt"/>
                          <a:ea typeface="Times New Roman" panose="02020603050405020304" pitchFamily="18" charset="0"/>
                          <a:cs typeface="Times New Roman" panose="02020603050405020304" pitchFamily="18" charset="0"/>
                        </a:rPr>
                        <a:t>state of the art</a:t>
                      </a:r>
                      <a:r>
                        <a:rPr lang="en-GB" sz="1700" b="1" kern="1200" dirty="0">
                          <a:solidFill>
                            <a:srgbClr val="0000D4"/>
                          </a:solidFill>
                          <a:effectLst/>
                          <a:latin typeface="+mn-lt"/>
                          <a:ea typeface="Times New Roman" panose="02020603050405020304" pitchFamily="18" charset="0"/>
                          <a:cs typeface="Times New Roman" panose="02020603050405020304" pitchFamily="18" charset="0"/>
                        </a:rPr>
                        <a:t>)</a:t>
                      </a:r>
                      <a:endParaRPr lang="hu-HU" sz="1700" dirty="0">
                        <a:effectLst/>
                        <a:latin typeface="+mn-lt"/>
                        <a:ea typeface="Calibri" panose="020F0502020204030204" pitchFamily="34" charset="0"/>
                        <a:cs typeface="Times New Roman" panose="02020603050405020304" pitchFamily="18" charset="0"/>
                      </a:endParaRPr>
                    </a:p>
                  </a:txBody>
                  <a:tcPr marL="24698" marR="24698" marT="0" marB="0">
                    <a:lnL w="1905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nSpc>
                          <a:spcPct val="115000"/>
                        </a:lnSpc>
                        <a:spcAft>
                          <a:spcPts val="1000"/>
                        </a:spcAft>
                      </a:pPr>
                      <a:r>
                        <a:rPr lang="en-GB" sz="1400" kern="1200" dirty="0">
                          <a:solidFill>
                            <a:srgbClr val="0404BC">
                              <a:alpha val="61000"/>
                            </a:srgbClr>
                          </a:solidFill>
                          <a:effectLst/>
                          <a:latin typeface="+mn-lt"/>
                          <a:ea typeface="Times New Roman" panose="02020603050405020304" pitchFamily="18" charset="0"/>
                          <a:cs typeface="Times New Roman" panose="02020603050405020304" pitchFamily="18" charset="0"/>
                        </a:rPr>
                        <a:t>Credibility of the measures to  enhance the career perspectives and employability of the researcher and contribution to his/her skills development </a:t>
                      </a:r>
                      <a:endParaRPr lang="hu-HU" sz="1100" dirty="0">
                        <a:effectLst/>
                        <a:latin typeface="+mn-lt"/>
                        <a:ea typeface="Calibri" panose="020F0502020204030204" pitchFamily="34" charset="0"/>
                        <a:cs typeface="Times New Roman" panose="02020603050405020304" pitchFamily="18" charset="0"/>
                      </a:endParaRPr>
                    </a:p>
                  </a:txBody>
                  <a:tcPr marL="66998" marR="66998" marT="0" marB="0">
                    <a:lnL w="1270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nSpc>
                          <a:spcPct val="115000"/>
                        </a:lnSpc>
                        <a:spcAft>
                          <a:spcPts val="1000"/>
                        </a:spcAft>
                      </a:pPr>
                      <a:r>
                        <a:rPr lang="en-GB" sz="1400" kern="1200" dirty="0">
                          <a:solidFill>
                            <a:srgbClr val="0404BC">
                              <a:alpha val="61000"/>
                            </a:srgbClr>
                          </a:solidFill>
                          <a:effectLst/>
                          <a:latin typeface="+mn-lt"/>
                          <a:ea typeface="Times New Roman" panose="02020603050405020304" pitchFamily="18" charset="0"/>
                          <a:cs typeface="Times New Roman" panose="02020603050405020304" pitchFamily="18" charset="0"/>
                        </a:rPr>
                        <a:t>Quality and effectiveness of the work plan,  assessment of risks and appropriateness of the effort assigned to work packages </a:t>
                      </a:r>
                      <a:endParaRPr lang="hu-HU" sz="1100" dirty="0">
                        <a:effectLst/>
                        <a:latin typeface="+mn-lt"/>
                        <a:ea typeface="Calibri" panose="020F0502020204030204" pitchFamily="34" charset="0"/>
                        <a:cs typeface="Times New Roman" panose="02020603050405020304" pitchFamily="18" charset="0"/>
                      </a:endParaRPr>
                    </a:p>
                  </a:txBody>
                  <a:tcPr marL="66998" marR="66998" marT="0" marB="0">
                    <a:lnL w="12700" cap="flat" cmpd="sng" algn="ctr">
                      <a:solidFill>
                        <a:srgbClr val="0404BC"/>
                      </a:solidFill>
                      <a:prstDash val="solid"/>
                      <a:round/>
                      <a:headEnd type="none" w="med" len="med"/>
                      <a:tailEnd type="none" w="med" len="med"/>
                    </a:lnL>
                    <a:lnR w="1905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extLst>
                  <a:ext uri="{0D108BD9-81ED-4DB2-BD59-A6C34878D82A}">
                    <a16:rowId xmlns:a16="http://schemas.microsoft.com/office/drawing/2014/main" val="10001"/>
                  </a:ext>
                </a:extLst>
              </a:tr>
              <a:tr h="1541887">
                <a:tc>
                  <a:txBody>
                    <a:bodyPr/>
                    <a:lstStyle/>
                    <a:p>
                      <a:pPr>
                        <a:lnSpc>
                          <a:spcPct val="107000"/>
                        </a:lnSpc>
                        <a:spcAft>
                          <a:spcPts val="0"/>
                        </a:spcAft>
                      </a:pPr>
                      <a:r>
                        <a:rPr lang="en-GB" sz="1700" b="1" kern="1200" dirty="0">
                          <a:solidFill>
                            <a:srgbClr val="0000D4"/>
                          </a:solidFill>
                          <a:effectLst/>
                          <a:latin typeface="+mn-lt"/>
                          <a:ea typeface="Times New Roman" panose="02020603050405020304" pitchFamily="18" charset="0"/>
                          <a:cs typeface="Times New Roman" panose="02020603050405020304" pitchFamily="18" charset="0"/>
                        </a:rPr>
                        <a:t>Soundness of the proposed </a:t>
                      </a:r>
                      <a:r>
                        <a:rPr lang="en-GB" sz="1700" b="1" u="sng" kern="1200" dirty="0">
                          <a:solidFill>
                            <a:srgbClr val="0000D4"/>
                          </a:solidFill>
                          <a:effectLst/>
                          <a:latin typeface="+mn-lt"/>
                          <a:ea typeface="Times New Roman" panose="02020603050405020304" pitchFamily="18" charset="0"/>
                          <a:cs typeface="Times New Roman" panose="02020603050405020304" pitchFamily="18" charset="0"/>
                        </a:rPr>
                        <a:t>methodology</a:t>
                      </a:r>
                      <a:r>
                        <a:rPr lang="en-GB" sz="1700" kern="1200" dirty="0">
                          <a:solidFill>
                            <a:srgbClr val="0000D4"/>
                          </a:solidFill>
                          <a:effectLst/>
                          <a:latin typeface="+mn-lt"/>
                          <a:ea typeface="Times New Roman" panose="02020603050405020304" pitchFamily="18" charset="0"/>
                          <a:cs typeface="Times New Roman" panose="02020603050405020304" pitchFamily="18" charset="0"/>
                        </a:rPr>
                        <a:t> (including </a:t>
                      </a:r>
                      <a:r>
                        <a:rPr lang="en-GB" sz="1700" b="1" u="sng" kern="1200" dirty="0">
                          <a:solidFill>
                            <a:srgbClr val="0000D4"/>
                          </a:solidFill>
                          <a:effectLst/>
                          <a:latin typeface="+mn-lt"/>
                          <a:ea typeface="Times New Roman" panose="02020603050405020304" pitchFamily="18" charset="0"/>
                          <a:cs typeface="Times New Roman" panose="02020603050405020304" pitchFamily="18" charset="0"/>
                        </a:rPr>
                        <a:t>interdisciplinary</a:t>
                      </a:r>
                      <a:r>
                        <a:rPr lang="en-GB" sz="1700" kern="1200" dirty="0">
                          <a:solidFill>
                            <a:srgbClr val="0000D4"/>
                          </a:solidFill>
                          <a:effectLst/>
                          <a:latin typeface="+mn-lt"/>
                          <a:ea typeface="Times New Roman" panose="02020603050405020304" pitchFamily="18" charset="0"/>
                          <a:cs typeface="Times New Roman" panose="02020603050405020304" pitchFamily="18" charset="0"/>
                        </a:rPr>
                        <a:t> approaches, consideration of the </a:t>
                      </a:r>
                      <a:r>
                        <a:rPr lang="en-GB" sz="1700" b="1" u="sng" kern="1200" dirty="0">
                          <a:solidFill>
                            <a:srgbClr val="0000D4"/>
                          </a:solidFill>
                          <a:effectLst/>
                          <a:latin typeface="+mn-lt"/>
                          <a:ea typeface="Times New Roman" panose="02020603050405020304" pitchFamily="18" charset="0"/>
                          <a:cs typeface="Times New Roman" panose="02020603050405020304" pitchFamily="18" charset="0"/>
                        </a:rPr>
                        <a:t>gender</a:t>
                      </a:r>
                      <a:r>
                        <a:rPr lang="en-GB" sz="1700" kern="1200" dirty="0">
                          <a:solidFill>
                            <a:srgbClr val="0000D4"/>
                          </a:solidFill>
                          <a:effectLst/>
                          <a:latin typeface="+mn-lt"/>
                          <a:ea typeface="Times New Roman" panose="02020603050405020304" pitchFamily="18" charset="0"/>
                          <a:cs typeface="Times New Roman" panose="02020603050405020304" pitchFamily="18" charset="0"/>
                        </a:rPr>
                        <a:t> dimension and other diversity aspects if relevant for the research project, and the quality of </a:t>
                      </a:r>
                      <a:r>
                        <a:rPr lang="en-GB" sz="1700" b="1" u="sng" kern="1200" dirty="0">
                          <a:solidFill>
                            <a:srgbClr val="0000D4"/>
                          </a:solidFill>
                          <a:effectLst/>
                          <a:latin typeface="+mn-lt"/>
                          <a:ea typeface="Times New Roman" panose="02020603050405020304" pitchFamily="18" charset="0"/>
                          <a:cs typeface="Times New Roman" panose="02020603050405020304" pitchFamily="18" charset="0"/>
                        </a:rPr>
                        <a:t>open science </a:t>
                      </a:r>
                      <a:r>
                        <a:rPr lang="en-GB" sz="1700" kern="1200" dirty="0">
                          <a:solidFill>
                            <a:srgbClr val="0000D4"/>
                          </a:solidFill>
                          <a:effectLst/>
                          <a:latin typeface="+mn-lt"/>
                          <a:ea typeface="Times New Roman" panose="02020603050405020304" pitchFamily="18" charset="0"/>
                          <a:cs typeface="Times New Roman" panose="02020603050405020304" pitchFamily="18" charset="0"/>
                        </a:rPr>
                        <a:t>practices)</a:t>
                      </a:r>
                      <a:endParaRPr lang="hu-HU" sz="1700" dirty="0">
                        <a:effectLst/>
                        <a:latin typeface="+mn-lt"/>
                        <a:ea typeface="Calibri" panose="020F0502020204030204" pitchFamily="34" charset="0"/>
                        <a:cs typeface="Times New Roman" panose="02020603050405020304" pitchFamily="18" charset="0"/>
                      </a:endParaRPr>
                    </a:p>
                  </a:txBody>
                  <a:tcPr marL="24698" marR="24698" marT="0" marB="0">
                    <a:lnL w="1905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nSpc>
                          <a:spcPct val="115000"/>
                        </a:lnSpc>
                        <a:spcAft>
                          <a:spcPts val="1000"/>
                        </a:spcAft>
                      </a:pPr>
                      <a:r>
                        <a:rPr lang="en-GB" sz="1400" kern="1200" dirty="0">
                          <a:solidFill>
                            <a:srgbClr val="0404BC">
                              <a:alpha val="61000"/>
                            </a:srgbClr>
                          </a:solidFill>
                          <a:effectLst/>
                          <a:latin typeface="+mn-lt"/>
                          <a:ea typeface="Times New Roman" panose="02020603050405020304" pitchFamily="18" charset="0"/>
                          <a:cs typeface="Times New Roman" panose="02020603050405020304" pitchFamily="18" charset="0"/>
                        </a:rPr>
                        <a:t>Suitability and quality of the measures to maximise expected outcomes and impacts, as set out in the dissemination and exploitation plan, including communication activities</a:t>
                      </a:r>
                      <a:endParaRPr lang="hu-HU" sz="1100" dirty="0">
                        <a:effectLst/>
                        <a:latin typeface="+mn-lt"/>
                        <a:ea typeface="Calibri" panose="020F0502020204030204" pitchFamily="34" charset="0"/>
                        <a:cs typeface="Times New Roman" panose="02020603050405020304" pitchFamily="18" charset="0"/>
                      </a:endParaRPr>
                    </a:p>
                  </a:txBody>
                  <a:tcPr marL="66998" marR="66998" marT="0" marB="0">
                    <a:lnL w="1270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nSpc>
                          <a:spcPct val="115000"/>
                        </a:lnSpc>
                        <a:spcAft>
                          <a:spcPts val="1000"/>
                        </a:spcAft>
                      </a:pPr>
                      <a:r>
                        <a:rPr lang="en-GB" sz="1400" kern="1200" dirty="0">
                          <a:solidFill>
                            <a:srgbClr val="0404BC">
                              <a:alpha val="61000"/>
                            </a:srgbClr>
                          </a:solidFill>
                          <a:effectLst/>
                          <a:latin typeface="+mn-lt"/>
                          <a:ea typeface="Times New Roman" panose="02020603050405020304" pitchFamily="18" charset="0"/>
                          <a:cs typeface="Times New Roman" panose="02020603050405020304" pitchFamily="18" charset="0"/>
                        </a:rPr>
                        <a:t>Quality and capacity of the host institutions and participating organisations, including hosting arrangements</a:t>
                      </a:r>
                      <a:endParaRPr lang="hu-HU" sz="1100" dirty="0">
                        <a:effectLst/>
                        <a:latin typeface="+mn-lt"/>
                        <a:ea typeface="Calibri" panose="020F0502020204030204" pitchFamily="34" charset="0"/>
                        <a:cs typeface="Times New Roman" panose="02020603050405020304" pitchFamily="18" charset="0"/>
                      </a:endParaRPr>
                    </a:p>
                    <a:p>
                      <a:pPr>
                        <a:lnSpc>
                          <a:spcPct val="115000"/>
                        </a:lnSpc>
                        <a:spcAft>
                          <a:spcPts val="1000"/>
                        </a:spcAft>
                      </a:pPr>
                      <a:r>
                        <a:rPr lang="en-GB" sz="1400" kern="1200" dirty="0">
                          <a:solidFill>
                            <a:srgbClr val="0404BC">
                              <a:alpha val="61000"/>
                            </a:srgbClr>
                          </a:solidFill>
                          <a:effectLst/>
                          <a:latin typeface="+mn-lt"/>
                          <a:ea typeface="Times New Roman" panose="02020603050405020304" pitchFamily="18" charset="0"/>
                          <a:cs typeface="Times New Roman" panose="02020603050405020304" pitchFamily="18" charset="0"/>
                        </a:rPr>
                        <a:t> </a:t>
                      </a:r>
                      <a:endParaRPr lang="hu-HU" sz="1100" dirty="0">
                        <a:effectLst/>
                        <a:latin typeface="+mn-lt"/>
                        <a:ea typeface="Calibri" panose="020F0502020204030204" pitchFamily="34" charset="0"/>
                        <a:cs typeface="Times New Roman" panose="02020603050405020304" pitchFamily="18" charset="0"/>
                      </a:endParaRPr>
                    </a:p>
                  </a:txBody>
                  <a:tcPr marL="66998" marR="66998" marT="0" marB="0">
                    <a:lnL w="12700" cap="flat" cmpd="sng" algn="ctr">
                      <a:solidFill>
                        <a:srgbClr val="0404BC"/>
                      </a:solidFill>
                      <a:prstDash val="solid"/>
                      <a:round/>
                      <a:headEnd type="none" w="med" len="med"/>
                      <a:tailEnd type="none" w="med" len="med"/>
                    </a:lnL>
                    <a:lnR w="1905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extLst>
                  <a:ext uri="{0D108BD9-81ED-4DB2-BD59-A6C34878D82A}">
                    <a16:rowId xmlns:a16="http://schemas.microsoft.com/office/drawing/2014/main" val="10002"/>
                  </a:ext>
                </a:extLst>
              </a:tr>
              <a:tr h="1367284">
                <a:tc>
                  <a:txBody>
                    <a:bodyPr/>
                    <a:lstStyle/>
                    <a:p>
                      <a:pPr>
                        <a:lnSpc>
                          <a:spcPct val="107000"/>
                        </a:lnSpc>
                        <a:spcAft>
                          <a:spcPts val="0"/>
                        </a:spcAft>
                      </a:pPr>
                      <a:r>
                        <a:rPr lang="en-GB" sz="1700" kern="1200" dirty="0">
                          <a:solidFill>
                            <a:srgbClr val="0000D4"/>
                          </a:solidFill>
                          <a:effectLst/>
                          <a:latin typeface="+mn-lt"/>
                          <a:ea typeface="Times New Roman" panose="02020603050405020304" pitchFamily="18" charset="0"/>
                          <a:cs typeface="Times New Roman" panose="02020603050405020304" pitchFamily="18" charset="0"/>
                        </a:rPr>
                        <a:t>Quality of the </a:t>
                      </a:r>
                      <a:r>
                        <a:rPr lang="en-GB" sz="1700" b="1" u="sng" kern="1200" dirty="0">
                          <a:solidFill>
                            <a:srgbClr val="0000D4"/>
                          </a:solidFill>
                          <a:effectLst/>
                          <a:latin typeface="+mn-lt"/>
                          <a:ea typeface="Times New Roman" panose="02020603050405020304" pitchFamily="18" charset="0"/>
                          <a:cs typeface="Times New Roman" panose="02020603050405020304" pitchFamily="18" charset="0"/>
                        </a:rPr>
                        <a:t>supervision, training </a:t>
                      </a:r>
                      <a:r>
                        <a:rPr lang="en-GB" sz="1700" kern="1200" dirty="0">
                          <a:solidFill>
                            <a:srgbClr val="0000D4"/>
                          </a:solidFill>
                          <a:effectLst/>
                          <a:latin typeface="+mn-lt"/>
                          <a:ea typeface="Times New Roman" panose="02020603050405020304" pitchFamily="18" charset="0"/>
                          <a:cs typeface="Times New Roman" panose="02020603050405020304" pitchFamily="18" charset="0"/>
                        </a:rPr>
                        <a:t>and of the </a:t>
                      </a:r>
                      <a:r>
                        <a:rPr lang="en-GB" sz="1700" b="1" u="sng" kern="1200" dirty="0">
                          <a:solidFill>
                            <a:srgbClr val="0000D4"/>
                          </a:solidFill>
                          <a:effectLst/>
                          <a:latin typeface="+mn-lt"/>
                          <a:ea typeface="Times New Roman" panose="02020603050405020304" pitchFamily="18" charset="0"/>
                          <a:cs typeface="Times New Roman" panose="02020603050405020304" pitchFamily="18" charset="0"/>
                        </a:rPr>
                        <a:t>two-way</a:t>
                      </a:r>
                      <a:r>
                        <a:rPr lang="en-GB" sz="1700" kern="1200" dirty="0">
                          <a:solidFill>
                            <a:srgbClr val="0000D4"/>
                          </a:solidFill>
                          <a:effectLst/>
                          <a:latin typeface="+mn-lt"/>
                          <a:ea typeface="Times New Roman" panose="02020603050405020304" pitchFamily="18" charset="0"/>
                          <a:cs typeface="Times New Roman" panose="02020603050405020304" pitchFamily="18" charset="0"/>
                        </a:rPr>
                        <a:t> </a:t>
                      </a:r>
                      <a:r>
                        <a:rPr lang="en-GB" sz="1700" b="1" kern="1200" dirty="0">
                          <a:solidFill>
                            <a:srgbClr val="0000D4"/>
                          </a:solidFill>
                          <a:effectLst/>
                          <a:latin typeface="+mn-lt"/>
                          <a:ea typeface="Times New Roman" panose="02020603050405020304" pitchFamily="18" charset="0"/>
                          <a:cs typeface="Times New Roman" panose="02020603050405020304" pitchFamily="18" charset="0"/>
                        </a:rPr>
                        <a:t>transfer of knowledge </a:t>
                      </a:r>
                      <a:r>
                        <a:rPr lang="en-GB" sz="1700" kern="1200" dirty="0">
                          <a:solidFill>
                            <a:srgbClr val="0000D4"/>
                          </a:solidFill>
                          <a:effectLst/>
                          <a:latin typeface="+mn-lt"/>
                          <a:ea typeface="Times New Roman" panose="02020603050405020304" pitchFamily="18" charset="0"/>
                          <a:cs typeface="Times New Roman" panose="02020603050405020304" pitchFamily="18" charset="0"/>
                        </a:rPr>
                        <a:t>between the researcher and the host</a:t>
                      </a:r>
                      <a:endParaRPr lang="hu-HU" sz="1700" dirty="0">
                        <a:effectLst/>
                        <a:latin typeface="+mn-lt"/>
                        <a:ea typeface="Calibri" panose="020F0502020204030204" pitchFamily="34" charset="0"/>
                        <a:cs typeface="Times New Roman" panose="02020603050405020304" pitchFamily="18" charset="0"/>
                      </a:endParaRPr>
                    </a:p>
                  </a:txBody>
                  <a:tcPr marL="24698" marR="24698" marT="0" marB="0">
                    <a:lnL w="1905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nSpc>
                          <a:spcPct val="115000"/>
                        </a:lnSpc>
                        <a:spcAft>
                          <a:spcPts val="1000"/>
                        </a:spcAft>
                      </a:pPr>
                      <a:r>
                        <a:rPr lang="en-GB" sz="1400" kern="1200" dirty="0">
                          <a:solidFill>
                            <a:srgbClr val="0404BC">
                              <a:alpha val="61000"/>
                            </a:srgbClr>
                          </a:solidFill>
                          <a:effectLst/>
                          <a:latin typeface="+mn-lt"/>
                          <a:ea typeface="Times New Roman" panose="02020603050405020304" pitchFamily="18" charset="0"/>
                          <a:cs typeface="Times New Roman" panose="02020603050405020304" pitchFamily="18" charset="0"/>
                        </a:rPr>
                        <a:t>The magnitude and importance of the project’s contribution to the expected scientific, societal and economic impacts</a:t>
                      </a:r>
                      <a:endParaRPr lang="hu-HU" sz="1100" dirty="0">
                        <a:effectLst/>
                        <a:latin typeface="+mn-lt"/>
                        <a:ea typeface="Calibri" panose="020F0502020204030204" pitchFamily="34" charset="0"/>
                        <a:cs typeface="Times New Roman" panose="02020603050405020304" pitchFamily="18" charset="0"/>
                      </a:endParaRPr>
                    </a:p>
                    <a:p>
                      <a:pPr algn="ctr">
                        <a:lnSpc>
                          <a:spcPct val="107000"/>
                        </a:lnSpc>
                        <a:spcAft>
                          <a:spcPts val="0"/>
                        </a:spcAft>
                      </a:pPr>
                      <a:r>
                        <a:rPr lang="en-GB" sz="1400" kern="1200" dirty="0">
                          <a:solidFill>
                            <a:srgbClr val="0404BC">
                              <a:alpha val="61000"/>
                            </a:srgbClr>
                          </a:solidFill>
                          <a:effectLst/>
                          <a:latin typeface="+mn-lt"/>
                          <a:ea typeface="Times New Roman" panose="02020603050405020304" pitchFamily="18" charset="0"/>
                          <a:cs typeface="Times New Roman" panose="02020603050405020304" pitchFamily="18" charset="0"/>
                        </a:rPr>
                        <a:t> </a:t>
                      </a:r>
                      <a:endParaRPr lang="hu-HU" sz="1100" dirty="0">
                        <a:effectLst/>
                        <a:latin typeface="+mn-lt"/>
                        <a:ea typeface="Calibri" panose="020F0502020204030204" pitchFamily="34" charset="0"/>
                        <a:cs typeface="Times New Roman" panose="02020603050405020304" pitchFamily="18" charset="0"/>
                      </a:endParaRPr>
                    </a:p>
                  </a:txBody>
                  <a:tcPr marL="66998" marR="66998" marT="0" marB="0">
                    <a:lnL w="1270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gn="ctr">
                        <a:lnSpc>
                          <a:spcPct val="107000"/>
                        </a:lnSpc>
                        <a:spcAft>
                          <a:spcPts val="0"/>
                        </a:spcAft>
                      </a:pPr>
                      <a:r>
                        <a:rPr lang="en-GB" sz="1400" kern="1200" dirty="0">
                          <a:solidFill>
                            <a:srgbClr val="0404BC">
                              <a:alpha val="61000"/>
                            </a:srgbClr>
                          </a:solidFill>
                          <a:effectLst/>
                          <a:latin typeface="+mn-lt"/>
                          <a:ea typeface="Times New Roman" panose="02020603050405020304" pitchFamily="18" charset="0"/>
                          <a:cs typeface="Times New Roman" panose="02020603050405020304" pitchFamily="18" charset="0"/>
                        </a:rPr>
                        <a:t> </a:t>
                      </a:r>
                      <a:endParaRPr lang="hu-HU" sz="1100" dirty="0">
                        <a:effectLst/>
                        <a:latin typeface="+mn-lt"/>
                        <a:ea typeface="Calibri" panose="020F0502020204030204" pitchFamily="34" charset="0"/>
                        <a:cs typeface="Times New Roman" panose="02020603050405020304" pitchFamily="18" charset="0"/>
                      </a:endParaRPr>
                    </a:p>
                  </a:txBody>
                  <a:tcPr marL="66998" marR="66998" marT="0" marB="0">
                    <a:lnL w="12700" cap="flat" cmpd="sng" algn="ctr">
                      <a:solidFill>
                        <a:srgbClr val="0404BC"/>
                      </a:solidFill>
                      <a:prstDash val="solid"/>
                      <a:round/>
                      <a:headEnd type="none" w="med" len="med"/>
                      <a:tailEnd type="none" w="med" len="med"/>
                    </a:lnL>
                    <a:lnR w="1905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extLst>
                  <a:ext uri="{0D108BD9-81ED-4DB2-BD59-A6C34878D82A}">
                    <a16:rowId xmlns:a16="http://schemas.microsoft.com/office/drawing/2014/main" val="10003"/>
                  </a:ext>
                </a:extLst>
              </a:tr>
              <a:tr h="522027">
                <a:tc>
                  <a:txBody>
                    <a:bodyPr/>
                    <a:lstStyle/>
                    <a:p>
                      <a:pPr>
                        <a:lnSpc>
                          <a:spcPct val="107000"/>
                        </a:lnSpc>
                        <a:spcAft>
                          <a:spcPts val="0"/>
                        </a:spcAft>
                      </a:pPr>
                      <a:r>
                        <a:rPr lang="en-GB" sz="1700" kern="1200" dirty="0">
                          <a:solidFill>
                            <a:srgbClr val="0000D4"/>
                          </a:solidFill>
                          <a:effectLst/>
                          <a:latin typeface="+mn-lt"/>
                          <a:ea typeface="Times New Roman" panose="02020603050405020304" pitchFamily="18" charset="0"/>
                          <a:cs typeface="Times New Roman" panose="02020603050405020304" pitchFamily="18" charset="0"/>
                        </a:rPr>
                        <a:t>Quality and appropriateness of the </a:t>
                      </a:r>
                      <a:r>
                        <a:rPr lang="en-GB" sz="1700" b="1" kern="1200" dirty="0">
                          <a:solidFill>
                            <a:srgbClr val="0000D4"/>
                          </a:solidFill>
                          <a:effectLst/>
                          <a:latin typeface="+mn-lt"/>
                          <a:ea typeface="Times New Roman" panose="02020603050405020304" pitchFamily="18" charset="0"/>
                          <a:cs typeface="Times New Roman" panose="02020603050405020304" pitchFamily="18" charset="0"/>
                        </a:rPr>
                        <a:t>researcher’s</a:t>
                      </a:r>
                      <a:r>
                        <a:rPr lang="en-GB" sz="1700" kern="1200" dirty="0">
                          <a:solidFill>
                            <a:srgbClr val="0000D4"/>
                          </a:solidFill>
                          <a:effectLst/>
                          <a:latin typeface="+mn-lt"/>
                          <a:ea typeface="Times New Roman" panose="02020603050405020304" pitchFamily="18" charset="0"/>
                          <a:cs typeface="Times New Roman" panose="02020603050405020304" pitchFamily="18" charset="0"/>
                        </a:rPr>
                        <a:t> </a:t>
                      </a:r>
                      <a:r>
                        <a:rPr lang="en-GB" sz="1700" b="1" kern="1200" dirty="0">
                          <a:solidFill>
                            <a:srgbClr val="0000D4"/>
                          </a:solidFill>
                          <a:effectLst/>
                          <a:latin typeface="+mn-lt"/>
                          <a:ea typeface="Times New Roman" panose="02020603050405020304" pitchFamily="18" charset="0"/>
                          <a:cs typeface="Times New Roman" panose="02020603050405020304" pitchFamily="18" charset="0"/>
                        </a:rPr>
                        <a:t>professional experience, competences and skills</a:t>
                      </a:r>
                      <a:endParaRPr lang="hu-HU" sz="1700" dirty="0">
                        <a:effectLst/>
                        <a:latin typeface="+mn-lt"/>
                        <a:ea typeface="Calibri" panose="020F0502020204030204" pitchFamily="34" charset="0"/>
                        <a:cs typeface="Times New Roman" panose="02020603050405020304" pitchFamily="18" charset="0"/>
                      </a:endParaRPr>
                    </a:p>
                  </a:txBody>
                  <a:tcPr marL="24698" marR="24698" marT="0" marB="0">
                    <a:lnL w="1905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gn="ctr">
                        <a:lnSpc>
                          <a:spcPct val="107000"/>
                        </a:lnSpc>
                        <a:spcAft>
                          <a:spcPts val="0"/>
                        </a:spcAft>
                      </a:pPr>
                      <a:r>
                        <a:rPr lang="en-GB" sz="1400" kern="1200">
                          <a:solidFill>
                            <a:srgbClr val="0404BC">
                              <a:alpha val="61000"/>
                            </a:srgb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hu-HU" sz="1100">
                        <a:effectLst/>
                        <a:latin typeface="Calibri" panose="020F0502020204030204" pitchFamily="34" charset="0"/>
                        <a:ea typeface="Calibri" panose="020F0502020204030204" pitchFamily="34" charset="0"/>
                        <a:cs typeface="Times New Roman" panose="02020603050405020304" pitchFamily="18" charset="0"/>
                      </a:endParaRPr>
                    </a:p>
                  </a:txBody>
                  <a:tcPr marL="66998" marR="66998" marT="0" marB="0">
                    <a:lnL w="1270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gn="ctr">
                        <a:lnSpc>
                          <a:spcPct val="107000"/>
                        </a:lnSpc>
                        <a:spcAft>
                          <a:spcPts val="0"/>
                        </a:spcAft>
                      </a:pPr>
                      <a:r>
                        <a:rPr lang="en-GB" sz="1400" kern="1200" dirty="0">
                          <a:solidFill>
                            <a:srgbClr val="0404BC">
                              <a:alpha val="61000"/>
                            </a:srgb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hu-H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998" marR="66998" marT="0" marB="0">
                    <a:lnL w="12700" cap="flat" cmpd="sng" algn="ctr">
                      <a:solidFill>
                        <a:srgbClr val="0404BC"/>
                      </a:solidFill>
                      <a:prstDash val="solid"/>
                      <a:round/>
                      <a:headEnd type="none" w="med" len="med"/>
                      <a:tailEnd type="none" w="med" len="med"/>
                    </a:lnL>
                    <a:lnR w="1905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extLst>
                  <a:ext uri="{0D108BD9-81ED-4DB2-BD59-A6C34878D82A}">
                    <a16:rowId xmlns:a16="http://schemas.microsoft.com/office/drawing/2014/main" val="10004"/>
                  </a:ext>
                </a:extLst>
              </a:tr>
              <a:tr h="320413">
                <a:tc>
                  <a:txBody>
                    <a:bodyPr/>
                    <a:lstStyle/>
                    <a:p>
                      <a:pPr algn="ctr">
                        <a:lnSpc>
                          <a:spcPct val="115000"/>
                        </a:lnSpc>
                        <a:spcAft>
                          <a:spcPts val="1000"/>
                        </a:spcAft>
                      </a:pPr>
                      <a:r>
                        <a:rPr lang="en-GB" sz="2000" b="1" kern="1200" dirty="0">
                          <a:solidFill>
                            <a:srgbClr val="0000D4"/>
                          </a:solidFill>
                          <a:effectLst/>
                          <a:latin typeface="+mn-lt"/>
                          <a:ea typeface="Times New Roman" panose="02020603050405020304" pitchFamily="18" charset="0"/>
                          <a:cs typeface="Times New Roman" panose="02020603050405020304" pitchFamily="18" charset="0"/>
                        </a:rPr>
                        <a:t>50%</a:t>
                      </a:r>
                      <a:endParaRPr lang="hu-HU" sz="2000" dirty="0">
                        <a:effectLst/>
                        <a:latin typeface="+mn-lt"/>
                        <a:ea typeface="Calibri" panose="020F0502020204030204" pitchFamily="34" charset="0"/>
                        <a:cs typeface="Times New Roman" panose="02020603050405020304" pitchFamily="18" charset="0"/>
                      </a:endParaRPr>
                    </a:p>
                  </a:txBody>
                  <a:tcPr marL="24698" marR="24698" marT="0" marB="0">
                    <a:lnL w="1905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9050" cap="flat" cmpd="sng" algn="ctr">
                      <a:solidFill>
                        <a:srgbClr val="0404BC"/>
                      </a:solidFill>
                      <a:prstDash val="solid"/>
                      <a:round/>
                      <a:headEnd type="none" w="med" len="med"/>
                      <a:tailEnd type="none" w="med" len="med"/>
                    </a:lnB>
                  </a:tcPr>
                </a:tc>
                <a:tc>
                  <a:txBody>
                    <a:bodyPr/>
                    <a:lstStyle/>
                    <a:p>
                      <a:pPr algn="ctr">
                        <a:lnSpc>
                          <a:spcPct val="115000"/>
                        </a:lnSpc>
                        <a:spcAft>
                          <a:spcPts val="1000"/>
                        </a:spcAft>
                      </a:pPr>
                      <a:r>
                        <a:rPr lang="en-GB" sz="2000" kern="1200" dirty="0">
                          <a:solidFill>
                            <a:srgbClr val="0404BC">
                              <a:alpha val="61000"/>
                            </a:srgbClr>
                          </a:solidFill>
                          <a:effectLst/>
                          <a:latin typeface="Arial" panose="020B0604020202020204" pitchFamily="34" charset="0"/>
                          <a:ea typeface="Times New Roman" panose="02020603050405020304" pitchFamily="18" charset="0"/>
                          <a:cs typeface="Times New Roman" panose="02020603050405020304" pitchFamily="18" charset="0"/>
                        </a:rPr>
                        <a:t>30%</a:t>
                      </a:r>
                      <a:endParaRPr lang="hu-H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6998" marR="66998" marT="0" marB="0">
                    <a:lnL w="1270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9050" cap="flat" cmpd="sng" algn="ctr">
                      <a:solidFill>
                        <a:srgbClr val="0404BC"/>
                      </a:solidFill>
                      <a:prstDash val="solid"/>
                      <a:round/>
                      <a:headEnd type="none" w="med" len="med"/>
                      <a:tailEnd type="none" w="med" len="med"/>
                    </a:lnB>
                  </a:tcPr>
                </a:tc>
                <a:tc>
                  <a:txBody>
                    <a:bodyPr/>
                    <a:lstStyle/>
                    <a:p>
                      <a:pPr algn="ctr">
                        <a:lnSpc>
                          <a:spcPct val="115000"/>
                        </a:lnSpc>
                        <a:spcAft>
                          <a:spcPts val="1000"/>
                        </a:spcAft>
                      </a:pPr>
                      <a:r>
                        <a:rPr lang="en-GB" sz="2000" kern="1200" dirty="0">
                          <a:solidFill>
                            <a:srgbClr val="0404BC">
                              <a:alpha val="61000"/>
                            </a:srgbClr>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hu-H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6998" marR="66998" marT="0" marB="0">
                    <a:lnL w="12700" cap="flat" cmpd="sng" algn="ctr">
                      <a:solidFill>
                        <a:srgbClr val="0404BC"/>
                      </a:solidFill>
                      <a:prstDash val="solid"/>
                      <a:round/>
                      <a:headEnd type="none" w="med" len="med"/>
                      <a:tailEnd type="none" w="med" len="med"/>
                    </a:lnL>
                    <a:lnR w="1905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9050" cap="flat" cmpd="sng" algn="ctr">
                      <a:solidFill>
                        <a:srgbClr val="0404BC"/>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6537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defRPr/>
            </a:pPr>
            <a:fld id="{79010F47-8DA2-4C41-BCA8-3C002502DF7A}" type="slidenum">
              <a:rPr lang="de-CH">
                <a:solidFill>
                  <a:srgbClr val="0000D4"/>
                </a:solidFill>
                <a:latin typeface="Arial"/>
              </a:rPr>
              <a:pPr defTabSz="893277">
                <a:defRPr/>
              </a:pPr>
              <a:t>44</a:t>
            </a:fld>
            <a:endParaRPr lang="de-CH">
              <a:solidFill>
                <a:srgbClr val="0000D4"/>
              </a:solidFill>
              <a:latin typeface="Arial"/>
            </a:endParaRPr>
          </a:p>
        </p:txBody>
      </p:sp>
      <p:sp>
        <p:nvSpPr>
          <p:cNvPr id="3" name="Textplatzhalter 2">
            <a:extLst>
              <a:ext uri="{FF2B5EF4-FFF2-40B4-BE49-F238E27FC236}">
                <a16:creationId xmlns:a16="http://schemas.microsoft.com/office/drawing/2014/main" id="{48347C96-2C75-46AE-8B87-638537238742}"/>
              </a:ext>
            </a:extLst>
          </p:cNvPr>
          <p:cNvSpPr>
            <a:spLocks noGrp="1"/>
          </p:cNvSpPr>
          <p:nvPr>
            <p:ph type="body" sz="quarter" idx="11"/>
          </p:nvPr>
        </p:nvSpPr>
        <p:spPr/>
        <p:txBody>
          <a:bodyPr>
            <a:normAutofit/>
          </a:bodyPr>
          <a:lstStyle/>
          <a:p>
            <a:r>
              <a:rPr lang="de-CH" sz="2735" b="1" dirty="0"/>
              <a:t>Excellence in a </a:t>
            </a:r>
            <a:r>
              <a:rPr lang="de-CH" sz="2735" b="1" dirty="0" err="1"/>
              <a:t>nutshell</a:t>
            </a:r>
            <a:endParaRPr lang="de-CH" sz="2735" b="1" dirty="0"/>
          </a:p>
        </p:txBody>
      </p:sp>
      <p:sp>
        <p:nvSpPr>
          <p:cNvPr id="4" name="Textplatzhalter 1">
            <a:extLst>
              <a:ext uri="{FF2B5EF4-FFF2-40B4-BE49-F238E27FC236}">
                <a16:creationId xmlns:a16="http://schemas.microsoft.com/office/drawing/2014/main" id="{5C5EAD2C-FC6E-CE8E-29CF-48EBECA02B31}"/>
              </a:ext>
            </a:extLst>
          </p:cNvPr>
          <p:cNvSpPr txBox="1">
            <a:spLocks/>
          </p:cNvSpPr>
          <p:nvPr/>
        </p:nvSpPr>
        <p:spPr>
          <a:xfrm>
            <a:off x="939378" y="1328116"/>
            <a:ext cx="8124301" cy="4209797"/>
          </a:xfrm>
          <a:prstGeom prst="rect">
            <a:avLst/>
          </a:prstGeom>
          <a:ln>
            <a:noFill/>
          </a:ln>
        </p:spPr>
        <p:txBody>
          <a:bodyPr/>
          <a:lstStyle>
            <a:lvl1pPr marL="233995" indent="-233995" algn="l" defTabSz="935980" rtl="0" eaLnBrk="1" latinLnBrk="0" hangingPunct="1">
              <a:lnSpc>
                <a:spcPct val="90000"/>
              </a:lnSpc>
              <a:spcBef>
                <a:spcPts val="1024"/>
              </a:spcBef>
              <a:buFont typeface="Arial" panose="020B0604020202020204" pitchFamily="34" charset="0"/>
              <a:buChar char="•"/>
              <a:defRPr sz="2866" kern="1200">
                <a:solidFill>
                  <a:schemeClr val="tx1"/>
                </a:solidFill>
                <a:latin typeface="+mn-lt"/>
                <a:ea typeface="+mn-ea"/>
                <a:cs typeface="+mn-cs"/>
              </a:defRPr>
            </a:lvl1pPr>
            <a:lvl2pPr marL="701985" indent="-233995" algn="l" defTabSz="935980" rtl="0" eaLnBrk="1" latinLnBrk="0" hangingPunct="1">
              <a:lnSpc>
                <a:spcPct val="90000"/>
              </a:lnSpc>
              <a:spcBef>
                <a:spcPts val="512"/>
              </a:spcBef>
              <a:buFont typeface="Arial" panose="020B0604020202020204" pitchFamily="34" charset="0"/>
              <a:buChar char="•"/>
              <a:defRPr sz="2457" kern="1200">
                <a:solidFill>
                  <a:schemeClr val="tx1"/>
                </a:solidFill>
                <a:latin typeface="+mn-lt"/>
                <a:ea typeface="+mn-ea"/>
                <a:cs typeface="+mn-cs"/>
              </a:defRPr>
            </a:lvl2pPr>
            <a:lvl3pPr marL="1169975" indent="-233995" algn="l" defTabSz="935980" rtl="0" eaLnBrk="1" latinLnBrk="0" hangingPunct="1">
              <a:lnSpc>
                <a:spcPct val="90000"/>
              </a:lnSpc>
              <a:spcBef>
                <a:spcPts val="512"/>
              </a:spcBef>
              <a:buFont typeface="Arial" panose="020B0604020202020204" pitchFamily="34" charset="0"/>
              <a:buChar char="•"/>
              <a:defRPr sz="2047" kern="1200">
                <a:solidFill>
                  <a:schemeClr val="tx1"/>
                </a:solidFill>
                <a:latin typeface="+mn-lt"/>
                <a:ea typeface="+mn-ea"/>
                <a:cs typeface="+mn-cs"/>
              </a:defRPr>
            </a:lvl3pPr>
            <a:lvl4pPr marL="163796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4pPr>
            <a:lvl5pPr marL="210595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5pPr>
            <a:lvl6pPr marL="257394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6pPr>
            <a:lvl7pPr marL="304193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7pPr>
            <a:lvl8pPr marL="350992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8pPr>
            <a:lvl9pPr marL="397791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9pPr>
          </a:lstStyle>
          <a:p>
            <a:pPr marL="228590" indent="-228590" defTabSz="914359">
              <a:lnSpc>
                <a:spcPct val="150000"/>
              </a:lnSpc>
              <a:spcBef>
                <a:spcPts val="1000"/>
              </a:spcBef>
              <a:buFont typeface="Wingdings" panose="05000000000000000000" pitchFamily="2" charset="2"/>
              <a:buChar char="§"/>
              <a:defRPr/>
            </a:pPr>
            <a:r>
              <a:rPr lang="en-US" sz="2540" dirty="0">
                <a:solidFill>
                  <a:srgbClr val="0000D4"/>
                </a:solidFill>
                <a:latin typeface="Arial"/>
                <a:ea typeface="Cambria" panose="02040503050406030204" pitchFamily="18" charset="0"/>
              </a:rPr>
              <a:t>the research conducted </a:t>
            </a:r>
          </a:p>
          <a:p>
            <a:pPr marL="228590" indent="-228590" defTabSz="914359">
              <a:lnSpc>
                <a:spcPct val="150000"/>
              </a:lnSpc>
              <a:spcBef>
                <a:spcPts val="1000"/>
              </a:spcBef>
              <a:buFont typeface="Wingdings" panose="05000000000000000000" pitchFamily="2" charset="2"/>
              <a:buChar char="§"/>
              <a:defRPr/>
            </a:pPr>
            <a:r>
              <a:rPr lang="en-US" sz="2540" dirty="0">
                <a:solidFill>
                  <a:srgbClr val="0000D4"/>
                </a:solidFill>
                <a:latin typeface="Arial"/>
                <a:ea typeface="Cambria" panose="02040503050406030204" pitchFamily="18" charset="0"/>
              </a:rPr>
              <a:t>R&amp;I methodologies applied</a:t>
            </a:r>
          </a:p>
          <a:p>
            <a:pPr marL="228590" indent="-228590" defTabSz="914359">
              <a:lnSpc>
                <a:spcPct val="150000"/>
              </a:lnSpc>
              <a:spcBef>
                <a:spcPts val="1000"/>
              </a:spcBef>
              <a:buFont typeface="Wingdings" panose="05000000000000000000" pitchFamily="2" charset="2"/>
              <a:buChar char="§"/>
              <a:defRPr/>
            </a:pPr>
            <a:r>
              <a:rPr lang="en-US" sz="2540" dirty="0">
                <a:solidFill>
                  <a:srgbClr val="0000D4"/>
                </a:solidFill>
                <a:latin typeface="Arial"/>
                <a:ea typeface="Cambria" panose="02040503050406030204" pitchFamily="18" charset="0"/>
              </a:rPr>
              <a:t>individual fellows </a:t>
            </a:r>
          </a:p>
          <a:p>
            <a:pPr marL="228590" indent="-228590" defTabSz="914359">
              <a:lnSpc>
                <a:spcPct val="150000"/>
              </a:lnSpc>
              <a:spcBef>
                <a:spcPts val="1000"/>
              </a:spcBef>
              <a:buFont typeface="Wingdings" panose="05000000000000000000" pitchFamily="2" charset="2"/>
              <a:buChar char="§"/>
              <a:defRPr/>
            </a:pPr>
            <a:r>
              <a:rPr lang="en-US" sz="2540" dirty="0">
                <a:solidFill>
                  <a:srgbClr val="0000D4"/>
                </a:solidFill>
                <a:latin typeface="Arial"/>
                <a:ea typeface="Cambria" panose="02040503050406030204" pitchFamily="18" charset="0"/>
              </a:rPr>
              <a:t>collaborations fostered </a:t>
            </a:r>
          </a:p>
          <a:p>
            <a:pPr marL="228590" indent="-228590" defTabSz="914359">
              <a:lnSpc>
                <a:spcPct val="150000"/>
              </a:lnSpc>
              <a:spcBef>
                <a:spcPts val="1000"/>
              </a:spcBef>
              <a:buFont typeface="Wingdings" panose="05000000000000000000" pitchFamily="2" charset="2"/>
              <a:buChar char="§"/>
              <a:defRPr/>
            </a:pPr>
            <a:r>
              <a:rPr lang="en-US" sz="2540" dirty="0">
                <a:solidFill>
                  <a:srgbClr val="0000D4"/>
                </a:solidFill>
                <a:latin typeface="Arial"/>
                <a:ea typeface="Cambria" panose="02040503050406030204" pitchFamily="18" charset="0"/>
              </a:rPr>
              <a:t>knowledge transferred</a:t>
            </a:r>
          </a:p>
          <a:p>
            <a:pPr marL="228590" indent="-228590" defTabSz="914359">
              <a:lnSpc>
                <a:spcPct val="150000"/>
              </a:lnSpc>
              <a:spcBef>
                <a:spcPts val="1000"/>
              </a:spcBef>
              <a:buFont typeface="Wingdings" panose="05000000000000000000" pitchFamily="2" charset="2"/>
              <a:buChar char="§"/>
              <a:defRPr/>
            </a:pPr>
            <a:r>
              <a:rPr lang="en-US" sz="2540" dirty="0">
                <a:solidFill>
                  <a:srgbClr val="0000D4"/>
                </a:solidFill>
                <a:latin typeface="Arial"/>
                <a:ea typeface="Cambria" panose="02040503050406030204" pitchFamily="18" charset="0"/>
              </a:rPr>
              <a:t>training, supervision and career guidance provided</a:t>
            </a:r>
          </a:p>
        </p:txBody>
      </p:sp>
      <p:pic>
        <p:nvPicPr>
          <p:cNvPr id="6" name="Picture 2" descr="How Leaders Restore Sanity to the Excellence Value – Scott Cochrane">
            <a:extLst>
              <a:ext uri="{FF2B5EF4-FFF2-40B4-BE49-F238E27FC236}">
                <a16:creationId xmlns:a16="http://schemas.microsoft.com/office/drawing/2014/main" id="{F7D23291-A16C-E33C-896E-623EB9C9D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7705" y="5015553"/>
            <a:ext cx="2372849" cy="184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9846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defRPr/>
            </a:pPr>
            <a:fld id="{79010F47-8DA2-4C41-BCA8-3C002502DF7A}" type="slidenum">
              <a:rPr lang="de-CH">
                <a:solidFill>
                  <a:srgbClr val="0000D4"/>
                </a:solidFill>
                <a:latin typeface="Arial"/>
              </a:rPr>
              <a:pPr defTabSz="893277">
                <a:defRPr/>
              </a:pPr>
              <a:t>45</a:t>
            </a:fld>
            <a:endParaRPr lang="de-CH">
              <a:solidFill>
                <a:srgbClr val="0000D4"/>
              </a:solidFill>
              <a:latin typeface="Arial"/>
            </a:endParaRPr>
          </a:p>
        </p:txBody>
      </p:sp>
      <p:graphicFrame>
        <p:nvGraphicFramePr>
          <p:cNvPr id="3" name="Content Placeholder 3">
            <a:extLst>
              <a:ext uri="{FF2B5EF4-FFF2-40B4-BE49-F238E27FC236}">
                <a16:creationId xmlns:a16="http://schemas.microsoft.com/office/drawing/2014/main" id="{211FB250-0D49-52CA-7A72-3425E88AB13B}"/>
              </a:ext>
            </a:extLst>
          </p:cNvPr>
          <p:cNvGraphicFramePr>
            <a:graphicFrameLocks/>
          </p:cNvGraphicFramePr>
          <p:nvPr/>
        </p:nvGraphicFramePr>
        <p:xfrm>
          <a:off x="530293" y="544431"/>
          <a:ext cx="3144703" cy="6205366"/>
        </p:xfrm>
        <a:graphic>
          <a:graphicData uri="http://schemas.openxmlformats.org/drawingml/2006/table">
            <a:tbl>
              <a:tblPr firstRow="1" bandRow="1">
                <a:tableStyleId>{5C22544A-7EE6-4342-B048-85BDC9FD1C3A}</a:tableStyleId>
              </a:tblPr>
              <a:tblGrid>
                <a:gridCol w="3144703">
                  <a:extLst>
                    <a:ext uri="{9D8B030D-6E8A-4147-A177-3AD203B41FA5}">
                      <a16:colId xmlns:a16="http://schemas.microsoft.com/office/drawing/2014/main" val="1596525840"/>
                    </a:ext>
                  </a:extLst>
                </a:gridCol>
              </a:tblGrid>
              <a:tr h="594643">
                <a:tc>
                  <a:txBody>
                    <a:bodyPr/>
                    <a:lstStyle/>
                    <a:p>
                      <a:pPr algn="ctr"/>
                      <a:r>
                        <a:rPr lang="hr-HR" sz="2300" dirty="0"/>
                        <a:t>Excellence</a:t>
                      </a:r>
                      <a:endParaRPr lang="en-GB" sz="2000" dirty="0"/>
                    </a:p>
                  </a:txBody>
                  <a:tcPr marL="66998" marR="66998" marT="33499" marB="33499"/>
                </a:tc>
                <a:extLst>
                  <a:ext uri="{0D108BD9-81ED-4DB2-BD59-A6C34878D82A}">
                    <a16:rowId xmlns:a16="http://schemas.microsoft.com/office/drawing/2014/main" val="614427465"/>
                  </a:ext>
                </a:extLst>
              </a:tr>
              <a:tr h="1172314">
                <a:tc>
                  <a:txBody>
                    <a:bodyPr/>
                    <a:lstStyle/>
                    <a:p>
                      <a:pPr algn="ctr"/>
                      <a:endParaRPr lang="sk-SK" sz="1800" noProof="0" dirty="0"/>
                    </a:p>
                    <a:p>
                      <a:pPr algn="ctr"/>
                      <a:r>
                        <a:rPr lang="en-US" sz="1800" noProof="0" dirty="0"/>
                        <a:t>Quality and </a:t>
                      </a:r>
                      <a:r>
                        <a:rPr lang="sk-SK" sz="1800" noProof="0" dirty="0"/>
                        <a:t>pertinence</a:t>
                      </a:r>
                      <a:r>
                        <a:rPr lang="en-US" sz="1800" baseline="0" noProof="0" dirty="0"/>
                        <a:t> of the project’s R&amp;I objectives</a:t>
                      </a:r>
                      <a:endParaRPr lang="en-US" sz="1800" noProof="0" dirty="0"/>
                    </a:p>
                  </a:txBody>
                  <a:tcPr marL="66998" marR="66998" marT="33499" marB="33499">
                    <a:solidFill>
                      <a:schemeClr val="accent1">
                        <a:lumMod val="20000"/>
                        <a:lumOff val="80000"/>
                      </a:schemeClr>
                    </a:solidFill>
                  </a:tcPr>
                </a:tc>
                <a:extLst>
                  <a:ext uri="{0D108BD9-81ED-4DB2-BD59-A6C34878D82A}">
                    <a16:rowId xmlns:a16="http://schemas.microsoft.com/office/drawing/2014/main" val="2384835140"/>
                  </a:ext>
                </a:extLst>
              </a:tr>
              <a:tr h="1292209">
                <a:tc>
                  <a:txBody>
                    <a:bodyPr/>
                    <a:lstStyle/>
                    <a:p>
                      <a:pPr algn="ctr"/>
                      <a:endParaRPr lang="en-US" sz="1600" noProof="0" dirty="0"/>
                    </a:p>
                    <a:p>
                      <a:pPr algn="ctr"/>
                      <a:r>
                        <a:rPr lang="en-US" sz="1800" b="0" i="0" u="none" strike="noStrike" kern="1200" baseline="0" dirty="0">
                          <a:solidFill>
                            <a:schemeClr val="dk1"/>
                          </a:solidFill>
                          <a:latin typeface="+mn-lt"/>
                          <a:ea typeface="+mn-ea"/>
                          <a:cs typeface="+mn-cs"/>
                        </a:rPr>
                        <a:t>Soundness of the proposed methodology</a:t>
                      </a:r>
                      <a:endParaRPr lang="en-US" sz="1800" b="0" i="0" noProof="0" dirty="0"/>
                    </a:p>
                  </a:txBody>
                  <a:tcPr marL="66998" marR="66998" marT="33499" marB="33499"/>
                </a:tc>
                <a:extLst>
                  <a:ext uri="{0D108BD9-81ED-4DB2-BD59-A6C34878D82A}">
                    <a16:rowId xmlns:a16="http://schemas.microsoft.com/office/drawing/2014/main" val="2978861131"/>
                  </a:ext>
                </a:extLst>
              </a:tr>
              <a:tr h="1645176">
                <a:tc>
                  <a:txBody>
                    <a:bodyPr/>
                    <a:lstStyle/>
                    <a:p>
                      <a:pPr algn="ctr"/>
                      <a:endParaRPr lang="en-US" sz="1600" noProof="0" dirty="0"/>
                    </a:p>
                    <a:p>
                      <a:pPr algn="ctr"/>
                      <a:r>
                        <a:rPr lang="en-US" sz="1800" noProof="0" dirty="0"/>
                        <a:t>Quality of the supervision, training and of the two-way transfer of knowledge</a:t>
                      </a:r>
                      <a:r>
                        <a:rPr lang="hu-HU" sz="1800" noProof="0" dirty="0"/>
                        <a:t> </a:t>
                      </a:r>
                      <a:r>
                        <a:rPr lang="en-US" sz="1800" noProof="0" dirty="0"/>
                        <a:t>between the researcher and the host</a:t>
                      </a:r>
                    </a:p>
                  </a:txBody>
                  <a:tcPr marL="66998" marR="66998" marT="33499" marB="33499">
                    <a:solidFill>
                      <a:schemeClr val="accent1">
                        <a:lumMod val="20000"/>
                        <a:lumOff val="80000"/>
                      </a:schemeClr>
                    </a:solidFill>
                  </a:tcPr>
                </a:tc>
                <a:extLst>
                  <a:ext uri="{0D108BD9-81ED-4DB2-BD59-A6C34878D82A}">
                    <a16:rowId xmlns:a16="http://schemas.microsoft.com/office/drawing/2014/main" val="3109731948"/>
                  </a:ext>
                </a:extLst>
              </a:tr>
              <a:tr h="1463762">
                <a:tc>
                  <a:txBody>
                    <a:bodyPr/>
                    <a:lstStyle/>
                    <a:p>
                      <a:pPr algn="ctr"/>
                      <a:endParaRPr lang="sk-SK" sz="1600" noProof="0" dirty="0"/>
                    </a:p>
                    <a:p>
                      <a:pPr algn="ctr"/>
                      <a:endParaRPr lang="sk-SK" sz="1600" noProof="0" dirty="0"/>
                    </a:p>
                    <a:p>
                      <a:pPr algn="ctr"/>
                      <a:r>
                        <a:rPr lang="en-US" sz="1800" noProof="0" dirty="0"/>
                        <a:t>Researcher’s professional experience, </a:t>
                      </a:r>
                      <a:endParaRPr lang="hu-HU" sz="1800" noProof="0" dirty="0"/>
                    </a:p>
                    <a:p>
                      <a:pPr algn="ctr"/>
                      <a:r>
                        <a:rPr lang="en-US" sz="1800" noProof="0" dirty="0"/>
                        <a:t>competences &amp; skills</a:t>
                      </a:r>
                    </a:p>
                  </a:txBody>
                  <a:tcPr marL="66998" marR="66998" marT="33499" marB="33499"/>
                </a:tc>
                <a:extLst>
                  <a:ext uri="{0D108BD9-81ED-4DB2-BD59-A6C34878D82A}">
                    <a16:rowId xmlns:a16="http://schemas.microsoft.com/office/drawing/2014/main" val="4162588072"/>
                  </a:ext>
                </a:extLst>
              </a:tr>
            </a:tbl>
          </a:graphicData>
        </a:graphic>
      </p:graphicFrame>
      <p:sp>
        <p:nvSpPr>
          <p:cNvPr id="4" name="Left Arrow Callout 4">
            <a:extLst>
              <a:ext uri="{FF2B5EF4-FFF2-40B4-BE49-F238E27FC236}">
                <a16:creationId xmlns:a16="http://schemas.microsoft.com/office/drawing/2014/main" id="{C6222EC4-5C11-F29E-B4C0-AE3F769319F3}"/>
              </a:ext>
            </a:extLst>
          </p:cNvPr>
          <p:cNvSpPr/>
          <p:nvPr/>
        </p:nvSpPr>
        <p:spPr>
          <a:xfrm>
            <a:off x="3791091" y="870403"/>
            <a:ext cx="7512950" cy="1148473"/>
          </a:xfrm>
          <a:prstGeom prst="leftArrowCallout">
            <a:avLst>
              <a:gd name="adj1" fmla="val 25000"/>
              <a:gd name="adj2" fmla="val 25000"/>
              <a:gd name="adj3" fmla="val 25000"/>
              <a:gd name="adj4" fmla="val 91788"/>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209362" indent="-209362" defTabSz="893277">
              <a:buFont typeface="Arial" panose="020B0604020202020204" pitchFamily="34" charset="0"/>
              <a:buChar char="•"/>
              <a:defRPr/>
            </a:pPr>
            <a:r>
              <a:rPr lang="en-US" sz="1563" dirty="0">
                <a:solidFill>
                  <a:srgbClr val="FFFFFF"/>
                </a:solidFill>
                <a:latin typeface="Arial"/>
              </a:rPr>
              <a:t>Introduction, specific R&amp;I objectives and overview of the action – clear focused and up to point </a:t>
            </a:r>
          </a:p>
          <a:p>
            <a:pPr marL="209362" indent="-209362" defTabSz="893277">
              <a:buFont typeface="Arial" panose="020B0604020202020204" pitchFamily="34" charset="0"/>
              <a:buChar char="•"/>
              <a:defRPr/>
            </a:pPr>
            <a:r>
              <a:rPr lang="en-US" sz="1563" dirty="0">
                <a:solidFill>
                  <a:srgbClr val="FFFFFF"/>
                </a:solidFill>
                <a:latin typeface="Arial"/>
              </a:rPr>
              <a:t>Progress beyond the state of the art and ambition (focus on originality and innovative aspects – advancement within the action field)</a:t>
            </a:r>
          </a:p>
        </p:txBody>
      </p:sp>
      <p:sp>
        <p:nvSpPr>
          <p:cNvPr id="6" name="Left Arrow Callout 5">
            <a:extLst>
              <a:ext uri="{FF2B5EF4-FFF2-40B4-BE49-F238E27FC236}">
                <a16:creationId xmlns:a16="http://schemas.microsoft.com/office/drawing/2014/main" id="{DE535DB3-0C48-FC6B-77FC-8E53F7A9B351}"/>
              </a:ext>
            </a:extLst>
          </p:cNvPr>
          <p:cNvSpPr/>
          <p:nvPr/>
        </p:nvSpPr>
        <p:spPr>
          <a:xfrm>
            <a:off x="3791091" y="2242899"/>
            <a:ext cx="7512950" cy="1104317"/>
          </a:xfrm>
          <a:prstGeom prst="leftArrowCallout">
            <a:avLst>
              <a:gd name="adj1" fmla="val 25000"/>
              <a:gd name="adj2" fmla="val 25000"/>
              <a:gd name="adj3" fmla="val 25000"/>
              <a:gd name="adj4" fmla="val 92345"/>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209362" indent="-209362" defTabSz="893277">
              <a:buFont typeface="Arial" panose="020B0604020202020204" pitchFamily="34" charset="0"/>
              <a:buChar char="•"/>
              <a:defRPr/>
            </a:pPr>
            <a:r>
              <a:rPr lang="en-US" sz="1368" dirty="0">
                <a:solidFill>
                  <a:srgbClr val="0000D4"/>
                </a:solidFill>
                <a:latin typeface="Arial"/>
              </a:rPr>
              <a:t>Research methodology and overall approach – highlight the type of R&amp;I activities</a:t>
            </a:r>
          </a:p>
          <a:p>
            <a:pPr marL="209362" indent="-209362" defTabSz="893277">
              <a:buFont typeface="Arial" panose="020B0604020202020204" pitchFamily="34" charset="0"/>
              <a:buChar char="•"/>
              <a:defRPr/>
            </a:pPr>
            <a:r>
              <a:rPr lang="en-US" sz="1368" dirty="0">
                <a:solidFill>
                  <a:srgbClr val="0000D4"/>
                </a:solidFill>
                <a:latin typeface="Arial"/>
              </a:rPr>
              <a:t>Interdisciplinary and </a:t>
            </a:r>
            <a:r>
              <a:rPr lang="en-US" sz="1368" dirty="0" err="1">
                <a:solidFill>
                  <a:srgbClr val="0000D4"/>
                </a:solidFill>
                <a:latin typeface="Arial"/>
              </a:rPr>
              <a:t>intersectoral</a:t>
            </a:r>
            <a:r>
              <a:rPr lang="en-US" sz="1368" dirty="0">
                <a:solidFill>
                  <a:srgbClr val="0000D4"/>
                </a:solidFill>
                <a:latin typeface="Arial"/>
              </a:rPr>
              <a:t> aspect of the action</a:t>
            </a:r>
          </a:p>
          <a:p>
            <a:pPr marL="209362" indent="-209362" defTabSz="893277">
              <a:buFont typeface="Arial" panose="020B0604020202020204" pitchFamily="34" charset="0"/>
              <a:buChar char="•"/>
              <a:defRPr/>
            </a:pPr>
            <a:r>
              <a:rPr lang="en-US" sz="1368" dirty="0">
                <a:solidFill>
                  <a:srgbClr val="0000D4"/>
                </a:solidFill>
                <a:latin typeface="Arial"/>
              </a:rPr>
              <a:t>Gender dimension and diversity in research content</a:t>
            </a:r>
            <a:r>
              <a:rPr lang="hu-HU" sz="1368" dirty="0">
                <a:solidFill>
                  <a:srgbClr val="0000D4"/>
                </a:solidFill>
                <a:latin typeface="Arial"/>
              </a:rPr>
              <a:t>; </a:t>
            </a:r>
            <a:r>
              <a:rPr lang="en-US" sz="1368" dirty="0">
                <a:solidFill>
                  <a:srgbClr val="0000D4"/>
                </a:solidFill>
                <a:latin typeface="Arial"/>
              </a:rPr>
              <a:t>Open science practices</a:t>
            </a:r>
          </a:p>
          <a:p>
            <a:pPr marL="209362" indent="-209362" defTabSz="893277">
              <a:buFont typeface="Arial" panose="020B0604020202020204" pitchFamily="34" charset="0"/>
              <a:buChar char="•"/>
              <a:defRPr/>
            </a:pPr>
            <a:r>
              <a:rPr lang="en-US" sz="1368" dirty="0">
                <a:solidFill>
                  <a:srgbClr val="0000D4"/>
                </a:solidFill>
                <a:latin typeface="Arial"/>
              </a:rPr>
              <a:t>Research data management and management of other research outputs</a:t>
            </a:r>
          </a:p>
        </p:txBody>
      </p:sp>
      <p:sp>
        <p:nvSpPr>
          <p:cNvPr id="7" name="Left Arrow Callout 6">
            <a:extLst>
              <a:ext uri="{FF2B5EF4-FFF2-40B4-BE49-F238E27FC236}">
                <a16:creationId xmlns:a16="http://schemas.microsoft.com/office/drawing/2014/main" id="{19459EB7-4FEF-C476-5864-4ABF5FFE434C}"/>
              </a:ext>
            </a:extLst>
          </p:cNvPr>
          <p:cNvSpPr/>
          <p:nvPr/>
        </p:nvSpPr>
        <p:spPr>
          <a:xfrm>
            <a:off x="3791091" y="3421370"/>
            <a:ext cx="7512950" cy="2035343"/>
          </a:xfrm>
          <a:prstGeom prst="leftArrowCallout">
            <a:avLst>
              <a:gd name="adj1" fmla="val 25000"/>
              <a:gd name="adj2" fmla="val 25000"/>
              <a:gd name="adj3" fmla="val 25000"/>
              <a:gd name="adj4" fmla="val 91847"/>
            </a:avLst>
          </a:prstGeom>
          <a:solidFill>
            <a:schemeClr val="accent1">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209362" indent="-209362" defTabSz="893277">
              <a:buFont typeface="Arial" panose="020B0604020202020204" pitchFamily="34" charset="0"/>
              <a:buChar char="•"/>
              <a:defRPr/>
            </a:pPr>
            <a:r>
              <a:rPr lang="en-US" sz="1368" dirty="0">
                <a:solidFill>
                  <a:srgbClr val="FFFFFF"/>
                </a:solidFill>
                <a:latin typeface="Arial"/>
              </a:rPr>
              <a:t>Qualifications and experience of the supervisor(s) </a:t>
            </a:r>
          </a:p>
          <a:p>
            <a:pPr marL="656001" lvl="1" indent="-209362" defTabSz="893277">
              <a:buFont typeface="Arial" panose="020B0604020202020204" pitchFamily="34" charset="0"/>
              <a:buChar char="•"/>
              <a:defRPr/>
            </a:pPr>
            <a:r>
              <a:rPr lang="en-US" sz="1368" dirty="0">
                <a:solidFill>
                  <a:srgbClr val="FFFFFF"/>
                </a:solidFill>
                <a:latin typeface="Arial"/>
              </a:rPr>
              <a:t>level of experience, track record, collaborations, projects, patents, supervision</a:t>
            </a:r>
          </a:p>
          <a:p>
            <a:pPr marL="209362" indent="-209362" defTabSz="893277">
              <a:buFont typeface="Arial" panose="020B0604020202020204" pitchFamily="34" charset="0"/>
              <a:buChar char="•"/>
              <a:defRPr/>
            </a:pPr>
            <a:r>
              <a:rPr lang="en-US" sz="1368" dirty="0">
                <a:solidFill>
                  <a:srgbClr val="FFFFFF"/>
                </a:solidFill>
                <a:latin typeface="Arial"/>
              </a:rPr>
              <a:t>How you will gain new knowledge – training through research and beyond (scientific and transferable skills)</a:t>
            </a:r>
          </a:p>
          <a:p>
            <a:pPr marL="656001" lvl="1" indent="-209362" defTabSz="893277">
              <a:buFont typeface="Arial" panose="020B0604020202020204" pitchFamily="34" charset="0"/>
              <a:buChar char="•"/>
              <a:defRPr/>
            </a:pPr>
            <a:r>
              <a:rPr lang="en-US" sz="1368" dirty="0">
                <a:solidFill>
                  <a:srgbClr val="FFFFFF"/>
                </a:solidFill>
                <a:latin typeface="Arial"/>
              </a:rPr>
              <a:t>concrete plan of training and realistic objectives (what, why, when..)</a:t>
            </a:r>
          </a:p>
          <a:p>
            <a:pPr marL="656001" lvl="1" indent="-209362" defTabSz="893277">
              <a:buFont typeface="Arial" panose="020B0604020202020204" pitchFamily="34" charset="0"/>
              <a:buChar char="•"/>
              <a:defRPr/>
            </a:pPr>
            <a:r>
              <a:rPr lang="en-US" sz="1368" dirty="0">
                <a:solidFill>
                  <a:srgbClr val="FFFFFF"/>
                </a:solidFill>
                <a:latin typeface="Arial"/>
              </a:rPr>
              <a:t>incl. new skills and knowledge via </a:t>
            </a:r>
            <a:r>
              <a:rPr lang="en-US" sz="1368" dirty="0" err="1">
                <a:solidFill>
                  <a:srgbClr val="FFFFFF"/>
                </a:solidFill>
                <a:latin typeface="Arial"/>
              </a:rPr>
              <a:t>secondments</a:t>
            </a:r>
            <a:endParaRPr lang="en-US" sz="1368" dirty="0">
              <a:solidFill>
                <a:srgbClr val="FFFFFF"/>
              </a:solidFill>
              <a:latin typeface="Arial"/>
            </a:endParaRPr>
          </a:p>
          <a:p>
            <a:pPr marL="656001" lvl="1" indent="-209362" defTabSz="893277">
              <a:buFont typeface="Arial" panose="020B0604020202020204" pitchFamily="34" charset="0"/>
              <a:buChar char="•"/>
              <a:defRPr/>
            </a:pPr>
            <a:r>
              <a:rPr lang="en-US" sz="1368" dirty="0">
                <a:solidFill>
                  <a:srgbClr val="FFFFFF"/>
                </a:solidFill>
                <a:latin typeface="Arial"/>
              </a:rPr>
              <a:t>outcomes defined – developed competencies</a:t>
            </a:r>
          </a:p>
          <a:p>
            <a:pPr marL="209362" indent="-209362" defTabSz="893277">
              <a:buFont typeface="Arial" panose="020B0604020202020204" pitchFamily="34" charset="0"/>
              <a:buChar char="•"/>
              <a:defRPr/>
            </a:pPr>
            <a:r>
              <a:rPr lang="en-US" sz="1368" dirty="0">
                <a:solidFill>
                  <a:srgbClr val="FFFFFF"/>
                </a:solidFill>
                <a:latin typeface="Arial"/>
              </a:rPr>
              <a:t>How host will benefit from your presence – transfer of knowledge</a:t>
            </a:r>
          </a:p>
          <a:p>
            <a:pPr marL="209362" indent="-209362" defTabSz="893277">
              <a:buFont typeface="Arial" panose="020B0604020202020204" pitchFamily="34" charset="0"/>
              <a:buChar char="•"/>
              <a:defRPr/>
            </a:pPr>
            <a:r>
              <a:rPr lang="en-US" sz="1368" dirty="0">
                <a:solidFill>
                  <a:srgbClr val="FFFFFF"/>
                </a:solidFill>
                <a:latin typeface="Arial"/>
              </a:rPr>
              <a:t>Rationale and added-value of the non-academic placement (if applicable)</a:t>
            </a:r>
          </a:p>
        </p:txBody>
      </p:sp>
      <p:sp>
        <p:nvSpPr>
          <p:cNvPr id="8" name="Left Arrow Callout 7">
            <a:extLst>
              <a:ext uri="{FF2B5EF4-FFF2-40B4-BE49-F238E27FC236}">
                <a16:creationId xmlns:a16="http://schemas.microsoft.com/office/drawing/2014/main" id="{679D382E-C53F-30AC-3371-4D81E04CE651}"/>
              </a:ext>
            </a:extLst>
          </p:cNvPr>
          <p:cNvSpPr/>
          <p:nvPr/>
        </p:nvSpPr>
        <p:spPr>
          <a:xfrm>
            <a:off x="3791091" y="5530869"/>
            <a:ext cx="7512950" cy="1045170"/>
          </a:xfrm>
          <a:prstGeom prst="leftArrowCallout">
            <a:avLst>
              <a:gd name="adj1" fmla="val 31575"/>
              <a:gd name="adj2" fmla="val 25000"/>
              <a:gd name="adj3" fmla="val 25000"/>
              <a:gd name="adj4" fmla="val 91588"/>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209362" indent="-209362" defTabSz="893277">
              <a:buFont typeface="Arial" panose="020B0604020202020204" pitchFamily="34" charset="0"/>
              <a:buChar char="•"/>
              <a:defRPr/>
            </a:pPr>
            <a:r>
              <a:rPr lang="en-US" sz="1368" dirty="0">
                <a:solidFill>
                  <a:srgbClr val="0000D4"/>
                </a:solidFill>
                <a:latin typeface="Arial"/>
              </a:rPr>
              <a:t>Demonstrate your accomplishments (research results, experience, projects, skills, knowledge, independent thinking, leadership, supervisions, management skills…</a:t>
            </a:r>
          </a:p>
          <a:p>
            <a:pPr marL="209362" indent="-209362" defTabSz="893277">
              <a:buFont typeface="Arial" panose="020B0604020202020204" pitchFamily="34" charset="0"/>
              <a:buChar char="•"/>
              <a:defRPr/>
            </a:pPr>
            <a:r>
              <a:rPr lang="en-US" sz="1368" dirty="0">
                <a:solidFill>
                  <a:srgbClr val="0000D4"/>
                </a:solidFill>
                <a:latin typeface="Arial"/>
              </a:rPr>
              <a:t>Describe your motivation, define career goals</a:t>
            </a:r>
          </a:p>
          <a:p>
            <a:pPr marL="209362" indent="-209362" defTabSz="893277">
              <a:buFont typeface="Arial" panose="020B0604020202020204" pitchFamily="34" charset="0"/>
              <a:buChar char="•"/>
              <a:defRPr/>
            </a:pPr>
            <a:r>
              <a:rPr lang="en-US" sz="1368" dirty="0">
                <a:solidFill>
                  <a:srgbClr val="0000D4"/>
                </a:solidFill>
                <a:latin typeface="Arial"/>
              </a:rPr>
              <a:t>How research will contribute to the career development plan </a:t>
            </a:r>
          </a:p>
        </p:txBody>
      </p:sp>
    </p:spTree>
    <p:extLst>
      <p:ext uri="{BB962C8B-B14F-4D97-AF65-F5344CB8AC3E}">
        <p14:creationId xmlns:p14="http://schemas.microsoft.com/office/powerpoint/2010/main" val="1387106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defRPr/>
            </a:pPr>
            <a:fld id="{79010F47-8DA2-4C41-BCA8-3C002502DF7A}" type="slidenum">
              <a:rPr lang="de-CH">
                <a:solidFill>
                  <a:srgbClr val="0000D4"/>
                </a:solidFill>
                <a:latin typeface="Arial"/>
              </a:rPr>
              <a:pPr defTabSz="893277">
                <a:defRPr/>
              </a:pPr>
              <a:t>46</a:t>
            </a:fld>
            <a:endParaRPr lang="de-CH">
              <a:solidFill>
                <a:srgbClr val="0000D4"/>
              </a:solidFill>
              <a:latin typeface="Arial"/>
            </a:endParaRPr>
          </a:p>
        </p:txBody>
      </p:sp>
      <p:sp>
        <p:nvSpPr>
          <p:cNvPr id="3" name="Textplatzhalter 2">
            <a:extLst>
              <a:ext uri="{FF2B5EF4-FFF2-40B4-BE49-F238E27FC236}">
                <a16:creationId xmlns:a16="http://schemas.microsoft.com/office/drawing/2014/main" id="{48347C96-2C75-46AE-8B87-638537238742}"/>
              </a:ext>
            </a:extLst>
          </p:cNvPr>
          <p:cNvSpPr>
            <a:spLocks noGrp="1"/>
          </p:cNvSpPr>
          <p:nvPr>
            <p:ph type="body" sz="quarter" idx="11"/>
          </p:nvPr>
        </p:nvSpPr>
        <p:spPr>
          <a:xfrm>
            <a:off x="273144" y="230948"/>
            <a:ext cx="8385330" cy="520510"/>
          </a:xfrm>
        </p:spPr>
        <p:txBody>
          <a:bodyPr>
            <a:noAutofit/>
          </a:bodyPr>
          <a:lstStyle/>
          <a:p>
            <a:r>
              <a:rPr lang="en-US" sz="2247" b="1" dirty="0"/>
              <a:t>Excellence –</a:t>
            </a:r>
            <a:r>
              <a:rPr lang="hu-HU" sz="2247" b="1" dirty="0"/>
              <a:t> </a:t>
            </a:r>
            <a:r>
              <a:rPr lang="en-US" sz="2247" b="1" dirty="0" err="1"/>
              <a:t>st</a:t>
            </a:r>
            <a:r>
              <a:rPr lang="sk-SK" sz="2247" b="1" dirty="0"/>
              <a:t>r</a:t>
            </a:r>
            <a:r>
              <a:rPr lang="en-US" sz="2247" b="1" dirty="0" err="1"/>
              <a:t>enghts</a:t>
            </a:r>
            <a:r>
              <a:rPr lang="en-US" sz="2247" b="1" dirty="0"/>
              <a:t> and weaknesses of the </a:t>
            </a:r>
            <a:br>
              <a:rPr lang="hu-HU" sz="2247" b="1" dirty="0"/>
            </a:br>
            <a:r>
              <a:rPr lang="sk-SK" sz="2247" b="1" dirty="0"/>
              <a:t>E</a:t>
            </a:r>
            <a:r>
              <a:rPr lang="en-US" sz="2247" b="1" dirty="0" err="1"/>
              <a:t>uropean</a:t>
            </a:r>
            <a:r>
              <a:rPr lang="en-US" sz="2247" b="1" dirty="0"/>
              <a:t> </a:t>
            </a:r>
            <a:r>
              <a:rPr lang="sk-SK" sz="2247" b="1" dirty="0"/>
              <a:t>F</a:t>
            </a:r>
            <a:r>
              <a:rPr lang="en-US" sz="2247" b="1" dirty="0" err="1"/>
              <a:t>ellowships</a:t>
            </a:r>
            <a:endParaRPr lang="de-CH" sz="2247" b="1" dirty="0"/>
          </a:p>
        </p:txBody>
      </p:sp>
      <p:sp>
        <p:nvSpPr>
          <p:cNvPr id="4" name="Textplatzhalter 1">
            <a:extLst>
              <a:ext uri="{FF2B5EF4-FFF2-40B4-BE49-F238E27FC236}">
                <a16:creationId xmlns:a16="http://schemas.microsoft.com/office/drawing/2014/main" id="{5C5EAD2C-FC6E-CE8E-29CF-48EBECA02B31}"/>
              </a:ext>
            </a:extLst>
          </p:cNvPr>
          <p:cNvSpPr txBox="1">
            <a:spLocks/>
          </p:cNvSpPr>
          <p:nvPr/>
        </p:nvSpPr>
        <p:spPr>
          <a:xfrm>
            <a:off x="1450777" y="1860118"/>
            <a:ext cx="7990839" cy="3767666"/>
          </a:xfrm>
          <a:prstGeom prst="rect">
            <a:avLst/>
          </a:prstGeom>
          <a:ln>
            <a:noFill/>
          </a:ln>
        </p:spPr>
        <p:txBody>
          <a:bodyPr/>
          <a:lstStyle>
            <a:lvl1pPr marL="233995" indent="-233995" algn="l" defTabSz="935980" rtl="0" eaLnBrk="1" latinLnBrk="0" hangingPunct="1">
              <a:lnSpc>
                <a:spcPct val="90000"/>
              </a:lnSpc>
              <a:spcBef>
                <a:spcPts val="1024"/>
              </a:spcBef>
              <a:buFont typeface="Arial" panose="020B0604020202020204" pitchFamily="34" charset="0"/>
              <a:buChar char="•"/>
              <a:defRPr sz="2866" kern="1200">
                <a:solidFill>
                  <a:schemeClr val="tx1"/>
                </a:solidFill>
                <a:latin typeface="+mn-lt"/>
                <a:ea typeface="+mn-ea"/>
                <a:cs typeface="+mn-cs"/>
              </a:defRPr>
            </a:lvl1pPr>
            <a:lvl2pPr marL="701985" indent="-233995" algn="l" defTabSz="935980" rtl="0" eaLnBrk="1" latinLnBrk="0" hangingPunct="1">
              <a:lnSpc>
                <a:spcPct val="90000"/>
              </a:lnSpc>
              <a:spcBef>
                <a:spcPts val="512"/>
              </a:spcBef>
              <a:buFont typeface="Arial" panose="020B0604020202020204" pitchFamily="34" charset="0"/>
              <a:buChar char="•"/>
              <a:defRPr sz="2457" kern="1200">
                <a:solidFill>
                  <a:schemeClr val="tx1"/>
                </a:solidFill>
                <a:latin typeface="+mn-lt"/>
                <a:ea typeface="+mn-ea"/>
                <a:cs typeface="+mn-cs"/>
              </a:defRPr>
            </a:lvl2pPr>
            <a:lvl3pPr marL="1169975" indent="-233995" algn="l" defTabSz="935980" rtl="0" eaLnBrk="1" latinLnBrk="0" hangingPunct="1">
              <a:lnSpc>
                <a:spcPct val="90000"/>
              </a:lnSpc>
              <a:spcBef>
                <a:spcPts val="512"/>
              </a:spcBef>
              <a:buFont typeface="Arial" panose="020B0604020202020204" pitchFamily="34" charset="0"/>
              <a:buChar char="•"/>
              <a:defRPr sz="2047" kern="1200">
                <a:solidFill>
                  <a:schemeClr val="tx1"/>
                </a:solidFill>
                <a:latin typeface="+mn-lt"/>
                <a:ea typeface="+mn-ea"/>
                <a:cs typeface="+mn-cs"/>
              </a:defRPr>
            </a:lvl3pPr>
            <a:lvl4pPr marL="163796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4pPr>
            <a:lvl5pPr marL="210595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5pPr>
            <a:lvl6pPr marL="257394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6pPr>
            <a:lvl7pPr marL="304193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7pPr>
            <a:lvl8pPr marL="350992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8pPr>
            <a:lvl9pPr marL="397791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9pPr>
          </a:lstStyle>
          <a:p>
            <a:pPr marL="0" indent="0" algn="ctr" defTabSz="914359">
              <a:lnSpc>
                <a:spcPct val="150000"/>
              </a:lnSpc>
              <a:spcBef>
                <a:spcPts val="1000"/>
              </a:spcBef>
              <a:buNone/>
              <a:defRPr/>
            </a:pPr>
            <a:endParaRPr lang="en-US" sz="1563" u="sng">
              <a:solidFill>
                <a:srgbClr val="0000D4"/>
              </a:solidFill>
              <a:latin typeface="Cambria" panose="02040503050406030204" pitchFamily="18" charset="0"/>
              <a:ea typeface="Cambria" panose="02040503050406030204" pitchFamily="18" charset="0"/>
            </a:endParaRPr>
          </a:p>
        </p:txBody>
      </p:sp>
      <p:pic>
        <p:nvPicPr>
          <p:cNvPr id="6" name="Obrázok 5"/>
          <p:cNvPicPr>
            <a:picLocks noChangeAspect="1"/>
          </p:cNvPicPr>
          <p:nvPr/>
        </p:nvPicPr>
        <p:blipFill>
          <a:blip r:embed="rId2"/>
          <a:stretch>
            <a:fillRect/>
          </a:stretch>
        </p:blipFill>
        <p:spPr>
          <a:xfrm>
            <a:off x="2630728" y="873858"/>
            <a:ext cx="7199697" cy="5984143"/>
          </a:xfrm>
          <a:prstGeom prst="rect">
            <a:avLst/>
          </a:prstGeom>
        </p:spPr>
      </p:pic>
      <p:sp>
        <p:nvSpPr>
          <p:cNvPr id="5" name="Pravokotnik: zaokroženi vogali 4">
            <a:extLst>
              <a:ext uri="{FF2B5EF4-FFF2-40B4-BE49-F238E27FC236}">
                <a16:creationId xmlns:a16="http://schemas.microsoft.com/office/drawing/2014/main" id="{E37B59A4-4358-CDBF-4542-959802854156}"/>
              </a:ext>
            </a:extLst>
          </p:cNvPr>
          <p:cNvSpPr/>
          <p:nvPr/>
        </p:nvSpPr>
        <p:spPr>
          <a:xfrm>
            <a:off x="4421222" y="4001656"/>
            <a:ext cx="2360886" cy="21876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77"/>
            <a:endParaRPr lang="sl-SI" sz="1758">
              <a:solidFill>
                <a:srgbClr val="FFFFFF"/>
              </a:solidFill>
              <a:latin typeface="Arial"/>
            </a:endParaRPr>
          </a:p>
        </p:txBody>
      </p:sp>
      <p:sp>
        <p:nvSpPr>
          <p:cNvPr id="7" name="Pravokotnik: zaokroženi vogali 6">
            <a:extLst>
              <a:ext uri="{FF2B5EF4-FFF2-40B4-BE49-F238E27FC236}">
                <a16:creationId xmlns:a16="http://schemas.microsoft.com/office/drawing/2014/main" id="{97D27611-5604-F0D1-7BDF-0825002B1469}"/>
              </a:ext>
            </a:extLst>
          </p:cNvPr>
          <p:cNvSpPr/>
          <p:nvPr/>
        </p:nvSpPr>
        <p:spPr>
          <a:xfrm>
            <a:off x="3549182" y="1971962"/>
            <a:ext cx="2649539" cy="21876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77"/>
            <a:endParaRPr lang="sl-SI" sz="1758">
              <a:solidFill>
                <a:srgbClr val="FFFFFF"/>
              </a:solidFill>
              <a:latin typeface="Arial"/>
            </a:endParaRPr>
          </a:p>
        </p:txBody>
      </p:sp>
      <p:sp>
        <p:nvSpPr>
          <p:cNvPr id="8" name="Pravokotnik: zaokroženi vogali 7">
            <a:extLst>
              <a:ext uri="{FF2B5EF4-FFF2-40B4-BE49-F238E27FC236}">
                <a16:creationId xmlns:a16="http://schemas.microsoft.com/office/drawing/2014/main" id="{4EF1D894-802E-1E15-4198-E8158E4528CC}"/>
              </a:ext>
            </a:extLst>
          </p:cNvPr>
          <p:cNvSpPr/>
          <p:nvPr/>
        </p:nvSpPr>
        <p:spPr>
          <a:xfrm>
            <a:off x="3272683" y="1540501"/>
            <a:ext cx="5952348" cy="19721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77"/>
            <a:endParaRPr lang="sl-SI" sz="1758">
              <a:solidFill>
                <a:srgbClr val="FFFFFF"/>
              </a:solidFill>
              <a:latin typeface="Arial"/>
            </a:endParaRPr>
          </a:p>
        </p:txBody>
      </p:sp>
      <p:sp>
        <p:nvSpPr>
          <p:cNvPr id="9" name="Pravokotnik: zaokroženi vogali 8">
            <a:extLst>
              <a:ext uri="{FF2B5EF4-FFF2-40B4-BE49-F238E27FC236}">
                <a16:creationId xmlns:a16="http://schemas.microsoft.com/office/drawing/2014/main" id="{62A38D83-1D33-46CE-F1EB-8CE5EF02EB69}"/>
              </a:ext>
            </a:extLst>
          </p:cNvPr>
          <p:cNvSpPr/>
          <p:nvPr/>
        </p:nvSpPr>
        <p:spPr>
          <a:xfrm>
            <a:off x="4567068" y="4244216"/>
            <a:ext cx="3728193" cy="21876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77"/>
            <a:endParaRPr lang="sl-SI" sz="1758">
              <a:solidFill>
                <a:srgbClr val="FFFFFF"/>
              </a:solidFill>
              <a:latin typeface="Arial"/>
            </a:endParaRPr>
          </a:p>
        </p:txBody>
      </p:sp>
      <p:sp>
        <p:nvSpPr>
          <p:cNvPr id="10" name="PoljeZBesedilom 9">
            <a:extLst>
              <a:ext uri="{FF2B5EF4-FFF2-40B4-BE49-F238E27FC236}">
                <a16:creationId xmlns:a16="http://schemas.microsoft.com/office/drawing/2014/main" id="{695683D1-7717-35C8-4DC1-247BAA453A7E}"/>
              </a:ext>
            </a:extLst>
          </p:cNvPr>
          <p:cNvSpPr txBox="1"/>
          <p:nvPr/>
        </p:nvSpPr>
        <p:spPr>
          <a:xfrm>
            <a:off x="9705975" y="4638675"/>
            <a:ext cx="2352675" cy="2031325"/>
          </a:xfrm>
          <a:prstGeom prst="rect">
            <a:avLst/>
          </a:prstGeom>
          <a:noFill/>
        </p:spPr>
        <p:txBody>
          <a:bodyPr wrap="square" rtlCol="0">
            <a:spAutoFit/>
          </a:bodyPr>
          <a:lstStyle/>
          <a:p>
            <a:r>
              <a:rPr lang="en-US" b="0" i="0" dirty="0">
                <a:solidFill>
                  <a:srgbClr val="FF0000"/>
                </a:solidFill>
                <a:effectLst/>
                <a:latin typeface="Helvetica" panose="020B0604020202020204" pitchFamily="34" charset="0"/>
              </a:rPr>
              <a:t>‘In the framework of the MSCA-NET network we have </a:t>
            </a:r>
            <a:r>
              <a:rPr lang="en-US" b="0" i="0" dirty="0" err="1">
                <a:solidFill>
                  <a:srgbClr val="FF0000"/>
                </a:solidFill>
                <a:effectLst/>
                <a:latin typeface="Helvetica" panose="020B0604020202020204" pitchFamily="34" charset="0"/>
              </a:rPr>
              <a:t>analysed</a:t>
            </a:r>
            <a:r>
              <a:rPr lang="en-US" b="0" i="0" dirty="0">
                <a:solidFill>
                  <a:srgbClr val="FF0000"/>
                </a:solidFill>
                <a:effectLst/>
                <a:latin typeface="Helvetica" panose="020B0604020202020204" pitchFamily="34" charset="0"/>
              </a:rPr>
              <a:t> the ESRs and herewith the outcomes are presented.’</a:t>
            </a:r>
            <a:r>
              <a:rPr lang="en-US" b="1" i="0" dirty="0">
                <a:solidFill>
                  <a:srgbClr val="FF0000"/>
                </a:solidFill>
                <a:effectLst/>
                <a:latin typeface="Helvetica" panose="020B0604020202020204" pitchFamily="34" charset="0"/>
              </a:rPr>
              <a:t>         </a:t>
            </a:r>
            <a:endParaRPr lang="sl-SI" dirty="0"/>
          </a:p>
        </p:txBody>
      </p:sp>
    </p:spTree>
    <p:extLst>
      <p:ext uri="{BB962C8B-B14F-4D97-AF65-F5344CB8AC3E}">
        <p14:creationId xmlns:p14="http://schemas.microsoft.com/office/powerpoint/2010/main" val="80100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številke diapozitiva 2">
            <a:extLst>
              <a:ext uri="{FF2B5EF4-FFF2-40B4-BE49-F238E27FC236}">
                <a16:creationId xmlns:a16="http://schemas.microsoft.com/office/drawing/2014/main" id="{6E7971C2-BC5E-50A8-31CD-5A261BBF4CD8}"/>
              </a:ext>
            </a:extLst>
          </p:cNvPr>
          <p:cNvSpPr>
            <a:spLocks noGrp="1"/>
          </p:cNvSpPr>
          <p:nvPr>
            <p:ph type="sldNum" sz="quarter" idx="12"/>
          </p:nvPr>
        </p:nvSpPr>
        <p:spPr/>
        <p:txBody>
          <a:bodyPr/>
          <a:lstStyle/>
          <a:p>
            <a:pPr marL="0" marR="0" lvl="0" indent="0" algn="r" defTabSz="457179"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179"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pic>
        <p:nvPicPr>
          <p:cNvPr id="4" name="Slika 3">
            <a:extLst>
              <a:ext uri="{FF2B5EF4-FFF2-40B4-BE49-F238E27FC236}">
                <a16:creationId xmlns:a16="http://schemas.microsoft.com/office/drawing/2014/main" id="{9BB86E6E-D04E-79CE-CF00-200DB4C27451}"/>
              </a:ext>
            </a:extLst>
          </p:cNvPr>
          <p:cNvPicPr>
            <a:picLocks noChangeAspect="1"/>
          </p:cNvPicPr>
          <p:nvPr/>
        </p:nvPicPr>
        <p:blipFill>
          <a:blip r:embed="rId2"/>
          <a:stretch>
            <a:fillRect/>
          </a:stretch>
        </p:blipFill>
        <p:spPr>
          <a:xfrm>
            <a:off x="2577575" y="656216"/>
            <a:ext cx="9451261" cy="5905949"/>
          </a:xfrm>
          <a:prstGeom prst="rect">
            <a:avLst/>
          </a:prstGeom>
        </p:spPr>
      </p:pic>
    </p:spTree>
    <p:extLst>
      <p:ext uri="{BB962C8B-B14F-4D97-AF65-F5344CB8AC3E}">
        <p14:creationId xmlns:p14="http://schemas.microsoft.com/office/powerpoint/2010/main" val="2443883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defRPr/>
            </a:pPr>
            <a:fld id="{79010F47-8DA2-4C41-BCA8-3C002502DF7A}" type="slidenum">
              <a:rPr lang="de-CH">
                <a:solidFill>
                  <a:srgbClr val="0000D4"/>
                </a:solidFill>
                <a:latin typeface="Arial"/>
              </a:rPr>
              <a:pPr defTabSz="893277">
                <a:defRPr/>
              </a:pPr>
              <a:t>48</a:t>
            </a:fld>
            <a:endParaRPr lang="de-CH">
              <a:solidFill>
                <a:srgbClr val="0000D4"/>
              </a:solidFill>
              <a:latin typeface="Arial"/>
            </a:endParaRPr>
          </a:p>
        </p:txBody>
      </p:sp>
      <p:sp>
        <p:nvSpPr>
          <p:cNvPr id="3" name="Textplatzhalter 2">
            <a:extLst>
              <a:ext uri="{FF2B5EF4-FFF2-40B4-BE49-F238E27FC236}">
                <a16:creationId xmlns:a16="http://schemas.microsoft.com/office/drawing/2014/main" id="{48347C96-2C75-46AE-8B87-638537238742}"/>
              </a:ext>
            </a:extLst>
          </p:cNvPr>
          <p:cNvSpPr>
            <a:spLocks noGrp="1"/>
          </p:cNvSpPr>
          <p:nvPr>
            <p:ph type="body" sz="quarter" idx="11"/>
          </p:nvPr>
        </p:nvSpPr>
        <p:spPr/>
        <p:txBody>
          <a:bodyPr>
            <a:normAutofit/>
          </a:bodyPr>
          <a:lstStyle/>
          <a:p>
            <a:r>
              <a:rPr lang="sk-SK" sz="2345" b="1" dirty="0"/>
              <a:t>Reviewer feedback: top 5 weaknesses in Excellence</a:t>
            </a:r>
            <a:endParaRPr lang="de-CH" sz="2345" b="1" dirty="0"/>
          </a:p>
        </p:txBody>
      </p:sp>
      <p:sp>
        <p:nvSpPr>
          <p:cNvPr id="4" name="Textplatzhalter 1">
            <a:extLst>
              <a:ext uri="{FF2B5EF4-FFF2-40B4-BE49-F238E27FC236}">
                <a16:creationId xmlns:a16="http://schemas.microsoft.com/office/drawing/2014/main" id="{5C5EAD2C-FC6E-CE8E-29CF-48EBECA02B31}"/>
              </a:ext>
            </a:extLst>
          </p:cNvPr>
          <p:cNvSpPr txBox="1">
            <a:spLocks/>
          </p:cNvSpPr>
          <p:nvPr/>
        </p:nvSpPr>
        <p:spPr>
          <a:xfrm>
            <a:off x="1450777" y="1860118"/>
            <a:ext cx="7990839" cy="3767666"/>
          </a:xfrm>
          <a:prstGeom prst="rect">
            <a:avLst/>
          </a:prstGeom>
          <a:ln>
            <a:noFill/>
          </a:ln>
        </p:spPr>
        <p:txBody>
          <a:bodyPr/>
          <a:lstStyle>
            <a:lvl1pPr marL="233995" indent="-233995" algn="l" defTabSz="935980" rtl="0" eaLnBrk="1" latinLnBrk="0" hangingPunct="1">
              <a:lnSpc>
                <a:spcPct val="90000"/>
              </a:lnSpc>
              <a:spcBef>
                <a:spcPts val="1024"/>
              </a:spcBef>
              <a:buFont typeface="Arial" panose="020B0604020202020204" pitchFamily="34" charset="0"/>
              <a:buChar char="•"/>
              <a:defRPr sz="2866" kern="1200">
                <a:solidFill>
                  <a:schemeClr val="tx1"/>
                </a:solidFill>
                <a:latin typeface="+mn-lt"/>
                <a:ea typeface="+mn-ea"/>
                <a:cs typeface="+mn-cs"/>
              </a:defRPr>
            </a:lvl1pPr>
            <a:lvl2pPr marL="701985" indent="-233995" algn="l" defTabSz="935980" rtl="0" eaLnBrk="1" latinLnBrk="0" hangingPunct="1">
              <a:lnSpc>
                <a:spcPct val="90000"/>
              </a:lnSpc>
              <a:spcBef>
                <a:spcPts val="512"/>
              </a:spcBef>
              <a:buFont typeface="Arial" panose="020B0604020202020204" pitchFamily="34" charset="0"/>
              <a:buChar char="•"/>
              <a:defRPr sz="2457" kern="1200">
                <a:solidFill>
                  <a:schemeClr val="tx1"/>
                </a:solidFill>
                <a:latin typeface="+mn-lt"/>
                <a:ea typeface="+mn-ea"/>
                <a:cs typeface="+mn-cs"/>
              </a:defRPr>
            </a:lvl2pPr>
            <a:lvl3pPr marL="1169975" indent="-233995" algn="l" defTabSz="935980" rtl="0" eaLnBrk="1" latinLnBrk="0" hangingPunct="1">
              <a:lnSpc>
                <a:spcPct val="90000"/>
              </a:lnSpc>
              <a:spcBef>
                <a:spcPts val="512"/>
              </a:spcBef>
              <a:buFont typeface="Arial" panose="020B0604020202020204" pitchFamily="34" charset="0"/>
              <a:buChar char="•"/>
              <a:defRPr sz="2047" kern="1200">
                <a:solidFill>
                  <a:schemeClr val="tx1"/>
                </a:solidFill>
                <a:latin typeface="+mn-lt"/>
                <a:ea typeface="+mn-ea"/>
                <a:cs typeface="+mn-cs"/>
              </a:defRPr>
            </a:lvl3pPr>
            <a:lvl4pPr marL="163796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4pPr>
            <a:lvl5pPr marL="210595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5pPr>
            <a:lvl6pPr marL="257394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6pPr>
            <a:lvl7pPr marL="304193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7pPr>
            <a:lvl8pPr marL="350992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8pPr>
            <a:lvl9pPr marL="397791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9pPr>
          </a:lstStyle>
          <a:p>
            <a:pPr marL="0" indent="0" algn="ctr" defTabSz="914359">
              <a:lnSpc>
                <a:spcPct val="150000"/>
              </a:lnSpc>
              <a:spcBef>
                <a:spcPts val="1000"/>
              </a:spcBef>
              <a:buNone/>
              <a:defRPr/>
            </a:pPr>
            <a:endParaRPr lang="en-US" sz="1563" u="sng">
              <a:solidFill>
                <a:srgbClr val="0000D4"/>
              </a:solidFill>
              <a:latin typeface="Cambria" panose="02040503050406030204" pitchFamily="18" charset="0"/>
              <a:ea typeface="Cambria" panose="02040503050406030204" pitchFamily="18" charset="0"/>
            </a:endParaRPr>
          </a:p>
        </p:txBody>
      </p:sp>
      <p:pic>
        <p:nvPicPr>
          <p:cNvPr id="5" name="Obrázok 4"/>
          <p:cNvPicPr>
            <a:picLocks noChangeAspect="1"/>
          </p:cNvPicPr>
          <p:nvPr/>
        </p:nvPicPr>
        <p:blipFill>
          <a:blip r:embed="rId2"/>
          <a:stretch>
            <a:fillRect/>
          </a:stretch>
        </p:blipFill>
        <p:spPr>
          <a:xfrm>
            <a:off x="608080" y="1067160"/>
            <a:ext cx="8635015" cy="5534850"/>
          </a:xfrm>
          <a:prstGeom prst="rect">
            <a:avLst/>
          </a:prstGeom>
        </p:spPr>
      </p:pic>
      <p:cxnSp>
        <p:nvCxnSpPr>
          <p:cNvPr id="7" name="Raven povezovalnik 6">
            <a:extLst>
              <a:ext uri="{FF2B5EF4-FFF2-40B4-BE49-F238E27FC236}">
                <a16:creationId xmlns:a16="http://schemas.microsoft.com/office/drawing/2014/main" id="{D3417EBE-9907-19C9-55BD-C587A74B0F92}"/>
              </a:ext>
            </a:extLst>
          </p:cNvPr>
          <p:cNvCxnSpPr/>
          <p:nvPr/>
        </p:nvCxnSpPr>
        <p:spPr>
          <a:xfrm>
            <a:off x="4758491" y="1376424"/>
            <a:ext cx="2096538"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8" name="Raven povezovalnik 7">
            <a:extLst>
              <a:ext uri="{FF2B5EF4-FFF2-40B4-BE49-F238E27FC236}">
                <a16:creationId xmlns:a16="http://schemas.microsoft.com/office/drawing/2014/main" id="{88250C35-B514-5223-60EE-7F08B4F23BBA}"/>
              </a:ext>
            </a:extLst>
          </p:cNvPr>
          <p:cNvCxnSpPr/>
          <p:nvPr/>
        </p:nvCxnSpPr>
        <p:spPr>
          <a:xfrm>
            <a:off x="6666647" y="1781116"/>
            <a:ext cx="2096538"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9" name="Raven povezovalnik 8">
            <a:extLst>
              <a:ext uri="{FF2B5EF4-FFF2-40B4-BE49-F238E27FC236}">
                <a16:creationId xmlns:a16="http://schemas.microsoft.com/office/drawing/2014/main" id="{C5D086D7-7128-8A56-3914-B38ECAE1E2C6}"/>
              </a:ext>
            </a:extLst>
          </p:cNvPr>
          <p:cNvCxnSpPr/>
          <p:nvPr/>
        </p:nvCxnSpPr>
        <p:spPr>
          <a:xfrm>
            <a:off x="5928887" y="2600925"/>
            <a:ext cx="2096538"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0" name="Raven povezovalnik 9">
            <a:extLst>
              <a:ext uri="{FF2B5EF4-FFF2-40B4-BE49-F238E27FC236}">
                <a16:creationId xmlns:a16="http://schemas.microsoft.com/office/drawing/2014/main" id="{B51EEB52-50DB-71E6-B86B-805FD7A654E5}"/>
              </a:ext>
            </a:extLst>
          </p:cNvPr>
          <p:cNvCxnSpPr/>
          <p:nvPr/>
        </p:nvCxnSpPr>
        <p:spPr>
          <a:xfrm>
            <a:off x="5806760" y="2837924"/>
            <a:ext cx="2096538"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1" name="Raven povezovalnik 10">
            <a:extLst>
              <a:ext uri="{FF2B5EF4-FFF2-40B4-BE49-F238E27FC236}">
                <a16:creationId xmlns:a16="http://schemas.microsoft.com/office/drawing/2014/main" id="{96BB40F1-48C0-9115-42C1-7CBA737E60D9}"/>
              </a:ext>
            </a:extLst>
          </p:cNvPr>
          <p:cNvCxnSpPr/>
          <p:nvPr/>
        </p:nvCxnSpPr>
        <p:spPr>
          <a:xfrm>
            <a:off x="6383479" y="3594501"/>
            <a:ext cx="2096538"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2" name="Raven povezovalnik 11">
            <a:extLst>
              <a:ext uri="{FF2B5EF4-FFF2-40B4-BE49-F238E27FC236}">
                <a16:creationId xmlns:a16="http://schemas.microsoft.com/office/drawing/2014/main" id="{7C649393-4572-EBFD-8291-F64A519CA142}"/>
              </a:ext>
            </a:extLst>
          </p:cNvPr>
          <p:cNvCxnSpPr/>
          <p:nvPr/>
        </p:nvCxnSpPr>
        <p:spPr>
          <a:xfrm>
            <a:off x="6265569" y="4815963"/>
            <a:ext cx="2096538"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3" name="Raven povezovalnik 12">
            <a:extLst>
              <a:ext uri="{FF2B5EF4-FFF2-40B4-BE49-F238E27FC236}">
                <a16:creationId xmlns:a16="http://schemas.microsoft.com/office/drawing/2014/main" id="{A9A451E2-9525-6B48-583B-3466D4758B24}"/>
              </a:ext>
            </a:extLst>
          </p:cNvPr>
          <p:cNvCxnSpPr/>
          <p:nvPr/>
        </p:nvCxnSpPr>
        <p:spPr>
          <a:xfrm>
            <a:off x="3453541" y="5043848"/>
            <a:ext cx="2096538"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4" name="Raven povezovalnik 13">
            <a:extLst>
              <a:ext uri="{FF2B5EF4-FFF2-40B4-BE49-F238E27FC236}">
                <a16:creationId xmlns:a16="http://schemas.microsoft.com/office/drawing/2014/main" id="{50B8BDB4-3352-E31B-28D6-BA9C880B55F2}"/>
              </a:ext>
            </a:extLst>
          </p:cNvPr>
          <p:cNvCxnSpPr/>
          <p:nvPr/>
        </p:nvCxnSpPr>
        <p:spPr>
          <a:xfrm>
            <a:off x="2519144" y="6228848"/>
            <a:ext cx="2096538" cy="0"/>
          </a:xfrm>
          <a:prstGeom prst="line">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9060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17B48E-2261-4BE3-832B-A4EDB3940AE0}"/>
              </a:ext>
            </a:extLst>
          </p:cNvPr>
          <p:cNvSpPr>
            <a:spLocks noGrp="1"/>
          </p:cNvSpPr>
          <p:nvPr>
            <p:ph type="ctrTitle"/>
          </p:nvPr>
        </p:nvSpPr>
        <p:spPr>
          <a:xfrm>
            <a:off x="294608" y="2629832"/>
            <a:ext cx="11569114" cy="1769637"/>
          </a:xfrm>
        </p:spPr>
        <p:txBody>
          <a:bodyPr>
            <a:noAutofit/>
          </a:bodyPr>
          <a:lstStyle/>
          <a:p>
            <a:r>
              <a:rPr lang="sk-SK" dirty="0"/>
              <a:t>IMPACT</a:t>
            </a:r>
            <a:br>
              <a:rPr lang="sk-SK" sz="3908" b="1" dirty="0">
                <a:solidFill>
                  <a:srgbClr val="0000D4"/>
                </a:solidFill>
              </a:rPr>
            </a:br>
            <a:br>
              <a:rPr lang="sk-SK" sz="4298" dirty="0">
                <a:solidFill>
                  <a:srgbClr val="0000D4"/>
                </a:solidFill>
              </a:rPr>
            </a:br>
            <a:r>
              <a:rPr lang="sk-SK" sz="4298" dirty="0">
                <a:solidFill>
                  <a:srgbClr val="0000D4"/>
                </a:solidFill>
              </a:rPr>
              <a:t>P</a:t>
            </a:r>
            <a:r>
              <a:rPr lang="en-US" sz="4298" dirty="0" err="1">
                <a:solidFill>
                  <a:srgbClr val="0000D4"/>
                </a:solidFill>
              </a:rPr>
              <a:t>ostdoctoral</a:t>
            </a:r>
            <a:r>
              <a:rPr lang="en-US" sz="4298" dirty="0">
                <a:solidFill>
                  <a:srgbClr val="0000D4"/>
                </a:solidFill>
              </a:rPr>
              <a:t> Fellowships</a:t>
            </a:r>
          </a:p>
        </p:txBody>
      </p:sp>
      <p:sp>
        <p:nvSpPr>
          <p:cNvPr id="3" name="BlokTextu 2">
            <a:extLst>
              <a:ext uri="{FF2B5EF4-FFF2-40B4-BE49-F238E27FC236}">
                <a16:creationId xmlns:a16="http://schemas.microsoft.com/office/drawing/2014/main" id="{33D7927A-784B-9EB4-2466-1BD122F7FE07}"/>
              </a:ext>
            </a:extLst>
          </p:cNvPr>
          <p:cNvSpPr txBox="1"/>
          <p:nvPr/>
        </p:nvSpPr>
        <p:spPr>
          <a:xfrm>
            <a:off x="1469" y="5692668"/>
            <a:ext cx="6094531" cy="601354"/>
          </a:xfrm>
          <a:prstGeom prst="rect">
            <a:avLst/>
          </a:prstGeom>
          <a:noFill/>
        </p:spPr>
        <p:txBody>
          <a:bodyPr wrap="square">
            <a:spAutoFit/>
          </a:bodyPr>
          <a:lstStyle/>
          <a:p>
            <a:pPr defTabSz="893277">
              <a:defRPr/>
            </a:pPr>
            <a:br>
              <a:rPr lang="sk-SK" sz="1563" dirty="0">
                <a:solidFill>
                  <a:srgbClr val="0000D4">
                    <a:lumMod val="75000"/>
                  </a:srgbClr>
                </a:solidFill>
                <a:latin typeface="Arial"/>
              </a:rPr>
            </a:br>
            <a:endParaRPr lang="sk-SK" sz="1758" dirty="0">
              <a:solidFill>
                <a:prstClr val="black"/>
              </a:solidFill>
              <a:latin typeface="Arial"/>
            </a:endParaRPr>
          </a:p>
        </p:txBody>
      </p:sp>
    </p:spTree>
    <p:extLst>
      <p:ext uri="{BB962C8B-B14F-4D97-AF65-F5344CB8AC3E}">
        <p14:creationId xmlns:p14="http://schemas.microsoft.com/office/powerpoint/2010/main" val="2640202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značba mesta vsebine 17"/>
          <p:cNvPicPr>
            <a:picLocks noGrp="1" noChangeAspect="1"/>
          </p:cNvPicPr>
          <p:nvPr>
            <p:ph idx="1"/>
          </p:nvPr>
        </p:nvPicPr>
        <p:blipFill>
          <a:blip r:embed="rId2"/>
          <a:stretch>
            <a:fillRect/>
          </a:stretch>
        </p:blipFill>
        <p:spPr>
          <a:xfrm>
            <a:off x="2618633" y="-26500"/>
            <a:ext cx="870474" cy="685267"/>
          </a:xfrm>
          <a:prstGeom prst="rect">
            <a:avLst/>
          </a:prstGeom>
        </p:spPr>
      </p:pic>
      <p:pic>
        <p:nvPicPr>
          <p:cNvPr id="4" name="Slika 3"/>
          <p:cNvPicPr>
            <a:picLocks noChangeAspect="1"/>
          </p:cNvPicPr>
          <p:nvPr/>
        </p:nvPicPr>
        <p:blipFill>
          <a:blip r:embed="rId3"/>
          <a:stretch>
            <a:fillRect/>
          </a:stretch>
        </p:blipFill>
        <p:spPr>
          <a:xfrm>
            <a:off x="2118417" y="666062"/>
            <a:ext cx="6781800" cy="4354775"/>
          </a:xfrm>
          <a:prstGeom prst="rect">
            <a:avLst/>
          </a:prstGeom>
        </p:spPr>
      </p:pic>
      <p:sp>
        <p:nvSpPr>
          <p:cNvPr id="5" name="Puščica gor 4"/>
          <p:cNvSpPr/>
          <p:nvPr/>
        </p:nvSpPr>
        <p:spPr>
          <a:xfrm>
            <a:off x="2740029" y="869343"/>
            <a:ext cx="575734" cy="722843"/>
          </a:xfrm>
          <a:prstGeom prst="upArrow">
            <a:avLst/>
          </a:prstGeom>
          <a:solidFill>
            <a:srgbClr val="C53B70"/>
          </a:solidFill>
          <a:ln>
            <a:solidFill>
              <a:srgbClr val="C53B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uščica dol 5"/>
          <p:cNvSpPr/>
          <p:nvPr/>
        </p:nvSpPr>
        <p:spPr>
          <a:xfrm>
            <a:off x="4837126" y="944045"/>
            <a:ext cx="550333" cy="760144"/>
          </a:xfrm>
          <a:prstGeom prst="downArrow">
            <a:avLst/>
          </a:prstGeom>
          <a:solidFill>
            <a:srgbClr val="C53B70"/>
          </a:solidFill>
          <a:ln>
            <a:solidFill>
              <a:srgbClr val="C53B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oljeZBesedilom 6"/>
          <p:cNvSpPr txBox="1"/>
          <p:nvPr/>
        </p:nvSpPr>
        <p:spPr>
          <a:xfrm>
            <a:off x="3453001" y="878218"/>
            <a:ext cx="15832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1" i="0" u="none" strike="noStrike" kern="1200" cap="none" spc="0" normalizeH="0" baseline="0" noProof="0" dirty="0" err="1">
                <a:ln>
                  <a:noFill/>
                </a:ln>
                <a:solidFill>
                  <a:srgbClr val="C53B70"/>
                </a:solidFill>
                <a:effectLst>
                  <a:outerShdw blurRad="38100" dist="38100" dir="2700000" algn="tl">
                    <a:srgbClr val="000000">
                      <a:alpha val="43137"/>
                    </a:srgbClr>
                  </a:outerShdw>
                </a:effectLst>
                <a:uLnTx/>
                <a:uFillTx/>
                <a:latin typeface="Calibri" panose="020F0502020204030204"/>
                <a:ea typeface="+mn-ea"/>
                <a:cs typeface="+mn-cs"/>
              </a:rPr>
              <a:t>Postdoctoral</a:t>
            </a:r>
            <a:r>
              <a:rPr kumimoji="0" lang="sl-SI" sz="1800" b="1" i="0" u="none" strike="noStrike" kern="1200" cap="none" spc="0" normalizeH="0" baseline="0" noProof="0" dirty="0">
                <a:ln>
                  <a:noFill/>
                </a:ln>
                <a:solidFill>
                  <a:srgbClr val="C53B70"/>
                </a:solidFill>
                <a:effectLst>
                  <a:outerShdw blurRad="38100" dist="38100" dir="2700000" algn="tl">
                    <a:srgbClr val="000000">
                      <a:alpha val="43137"/>
                    </a:srgbClr>
                  </a:outerShdw>
                </a:effectLst>
                <a:uLnTx/>
                <a:uFillTx/>
                <a:latin typeface="Calibri" panose="020F0502020204030204"/>
                <a:ea typeface="+mn-ea"/>
                <a:cs typeface="+mn-cs"/>
              </a:rPr>
              <a:t> </a:t>
            </a:r>
            <a:r>
              <a:rPr kumimoji="0" lang="sl-SI" sz="1800" b="1" i="0" u="none" strike="noStrike" kern="1200" cap="none" spc="0" normalizeH="0" baseline="0" noProof="0" dirty="0" err="1">
                <a:ln>
                  <a:noFill/>
                </a:ln>
                <a:solidFill>
                  <a:srgbClr val="C53B70"/>
                </a:solidFill>
                <a:effectLst>
                  <a:outerShdw blurRad="38100" dist="38100" dir="2700000" algn="tl">
                    <a:srgbClr val="000000">
                      <a:alpha val="43137"/>
                    </a:srgbClr>
                  </a:outerShdw>
                </a:effectLst>
                <a:uLnTx/>
                <a:uFillTx/>
                <a:latin typeface="Calibri" panose="020F0502020204030204"/>
                <a:ea typeface="+mn-ea"/>
                <a:cs typeface="+mn-cs"/>
              </a:rPr>
              <a:t>Fellowship</a:t>
            </a:r>
            <a:r>
              <a:rPr kumimoji="0" lang="sl-SI" sz="1800" b="1" i="0" u="none" strike="noStrike" kern="1200" cap="none" spc="0" normalizeH="0" baseline="0" noProof="0" dirty="0">
                <a:ln>
                  <a:noFill/>
                </a:ln>
                <a:solidFill>
                  <a:srgbClr val="C53B70"/>
                </a:solidFill>
                <a:effectLst>
                  <a:outerShdw blurRad="38100" dist="38100" dir="2700000" algn="tl">
                    <a:srgbClr val="000000">
                      <a:alpha val="43137"/>
                    </a:srgbClr>
                  </a:outerShdw>
                </a:effectLst>
                <a:uLnTx/>
                <a:uFillTx/>
                <a:latin typeface="Calibri" panose="020F0502020204030204"/>
                <a:ea typeface="+mn-ea"/>
                <a:cs typeface="+mn-cs"/>
              </a:rPr>
              <a:t> </a:t>
            </a:r>
            <a:endParaRPr kumimoji="0" lang="en-GB" sz="1800" b="1" i="0" u="none" strike="noStrike" kern="1200" cap="none" spc="0" normalizeH="0" baseline="0" noProof="0" dirty="0">
              <a:ln>
                <a:noFill/>
              </a:ln>
              <a:solidFill>
                <a:srgbClr val="C53B7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Desna puščica 8"/>
          <p:cNvSpPr/>
          <p:nvPr/>
        </p:nvSpPr>
        <p:spPr>
          <a:xfrm>
            <a:off x="7476062" y="4901069"/>
            <a:ext cx="1710267" cy="584200"/>
          </a:xfrm>
          <a:prstGeom prst="rightArrow">
            <a:avLst/>
          </a:prstGeom>
          <a:solidFill>
            <a:srgbClr val="C53B70"/>
          </a:solidFill>
          <a:ln>
            <a:solidFill>
              <a:srgbClr val="C53B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oljeZBesedilom 9"/>
          <p:cNvSpPr txBox="1"/>
          <p:nvPr/>
        </p:nvSpPr>
        <p:spPr>
          <a:xfrm>
            <a:off x="7641163" y="3998532"/>
            <a:ext cx="13800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1" i="0" u="none" strike="noStrike" kern="1200" cap="none" spc="0" normalizeH="0" baseline="0" noProof="0" dirty="0" err="1">
                <a:ln>
                  <a:noFill/>
                </a:ln>
                <a:solidFill>
                  <a:srgbClr val="C53B70"/>
                </a:solidFill>
                <a:effectLst>
                  <a:outerShdw blurRad="38100" dist="38100" dir="2700000" algn="tl">
                    <a:srgbClr val="000000">
                      <a:alpha val="43137"/>
                    </a:srgbClr>
                  </a:outerShdw>
                </a:effectLst>
                <a:uLnTx/>
                <a:uFillTx/>
                <a:latin typeface="Calibri" panose="020F0502020204030204"/>
                <a:ea typeface="+mn-ea"/>
                <a:cs typeface="+mn-cs"/>
              </a:rPr>
              <a:t>Doctoral</a:t>
            </a:r>
            <a:r>
              <a:rPr kumimoji="0" lang="sl-SI" sz="1800" b="1" i="0" u="none" strike="noStrike" kern="1200" cap="none" spc="0" normalizeH="0" baseline="0" noProof="0" dirty="0">
                <a:ln>
                  <a:noFill/>
                </a:ln>
                <a:solidFill>
                  <a:srgbClr val="C53B70"/>
                </a:solidFill>
                <a:effectLst>
                  <a:outerShdw blurRad="38100" dist="38100" dir="2700000" algn="tl">
                    <a:srgbClr val="000000">
                      <a:alpha val="43137"/>
                    </a:srgbClr>
                  </a:outerShdw>
                </a:effectLst>
                <a:uLnTx/>
                <a:uFillTx/>
                <a:latin typeface="Calibri" panose="020F0502020204030204"/>
                <a:ea typeface="+mn-ea"/>
                <a:cs typeface="+mn-cs"/>
              </a:rPr>
              <a:t> </a:t>
            </a:r>
            <a:r>
              <a:rPr kumimoji="0" lang="sl-SI" sz="1800" b="1" i="0" u="none" strike="noStrike" kern="1200" cap="none" spc="0" normalizeH="0" baseline="0" noProof="0" dirty="0" err="1">
                <a:ln>
                  <a:noFill/>
                </a:ln>
                <a:solidFill>
                  <a:srgbClr val="C53B70"/>
                </a:solidFill>
                <a:effectLst>
                  <a:outerShdw blurRad="38100" dist="38100" dir="2700000" algn="tl">
                    <a:srgbClr val="000000">
                      <a:alpha val="43137"/>
                    </a:srgbClr>
                  </a:outerShdw>
                </a:effectLst>
                <a:uLnTx/>
                <a:uFillTx/>
                <a:latin typeface="Calibri" panose="020F0502020204030204"/>
                <a:ea typeface="+mn-ea"/>
                <a:cs typeface="+mn-cs"/>
              </a:rPr>
              <a:t>Networks</a:t>
            </a:r>
            <a:r>
              <a:rPr kumimoji="0" lang="sl-SI" sz="1800" b="1" i="0" u="none" strike="noStrike" kern="1200" cap="none" spc="0" normalizeH="0" baseline="0" noProof="0" dirty="0">
                <a:ln>
                  <a:noFill/>
                </a:ln>
                <a:solidFill>
                  <a:srgbClr val="C53B70"/>
                </a:solidFill>
                <a:effectLst>
                  <a:outerShdw blurRad="38100" dist="38100" dir="2700000" algn="tl">
                    <a:srgbClr val="000000">
                      <a:alpha val="43137"/>
                    </a:srgbClr>
                  </a:outerShdw>
                </a:effectLst>
                <a:uLnTx/>
                <a:uFillTx/>
                <a:latin typeface="Calibri" panose="020F0502020204030204"/>
                <a:ea typeface="+mn-ea"/>
                <a:cs typeface="+mn-cs"/>
              </a:rPr>
              <a:t> </a:t>
            </a:r>
            <a:endParaRPr kumimoji="0" lang="en-GB" sz="1800" b="1" i="0" u="none" strike="noStrike" kern="1200" cap="none" spc="0" normalizeH="0" baseline="0" noProof="0" dirty="0">
              <a:ln>
                <a:noFill/>
              </a:ln>
              <a:solidFill>
                <a:srgbClr val="C53B7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2" name="Desna puščica 11"/>
          <p:cNvSpPr/>
          <p:nvPr/>
        </p:nvSpPr>
        <p:spPr>
          <a:xfrm>
            <a:off x="920753" y="3368649"/>
            <a:ext cx="1363133" cy="457200"/>
          </a:xfrm>
          <a:prstGeom prst="rightArrow">
            <a:avLst/>
          </a:prstGeom>
          <a:solidFill>
            <a:srgbClr val="C53B70"/>
          </a:solidFill>
          <a:ln>
            <a:solidFill>
              <a:srgbClr val="C53B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Leva puščica 12"/>
          <p:cNvSpPr/>
          <p:nvPr/>
        </p:nvSpPr>
        <p:spPr>
          <a:xfrm>
            <a:off x="1380069" y="4231118"/>
            <a:ext cx="1278467" cy="626533"/>
          </a:xfrm>
          <a:prstGeom prst="leftArrow">
            <a:avLst/>
          </a:prstGeom>
          <a:solidFill>
            <a:srgbClr val="C53B70"/>
          </a:solidFill>
          <a:ln>
            <a:solidFill>
              <a:srgbClr val="C53B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oljeZBesedilom 13"/>
          <p:cNvSpPr txBox="1"/>
          <p:nvPr/>
        </p:nvSpPr>
        <p:spPr>
          <a:xfrm>
            <a:off x="863707" y="3570197"/>
            <a:ext cx="10498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1" i="0" u="none" strike="noStrike" kern="1200" cap="none" spc="0" normalizeH="0" baseline="0" noProof="0" dirty="0">
                <a:ln>
                  <a:noFill/>
                </a:ln>
                <a:solidFill>
                  <a:srgbClr val="C53B70"/>
                </a:solidFill>
                <a:effectLst>
                  <a:outerShdw blurRad="38100" dist="38100" dir="2700000" algn="tl">
                    <a:srgbClr val="000000">
                      <a:alpha val="43137"/>
                    </a:srgbClr>
                  </a:outerShdw>
                </a:effectLst>
                <a:uLnTx/>
                <a:uFillTx/>
                <a:latin typeface="Calibri" panose="020F0502020204030204"/>
                <a:ea typeface="+mn-ea"/>
                <a:cs typeface="+mn-cs"/>
              </a:rPr>
              <a:t>COFUND</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PoljeZBesedilom 16"/>
          <p:cNvSpPr txBox="1"/>
          <p:nvPr/>
        </p:nvSpPr>
        <p:spPr>
          <a:xfrm>
            <a:off x="3609167" y="5200521"/>
            <a:ext cx="115358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1" i="0" u="none" strike="noStrike" kern="1200" cap="none" spc="0" normalizeH="0" baseline="0" noProof="0" dirty="0" err="1">
                <a:ln>
                  <a:noFill/>
                </a:ln>
                <a:solidFill>
                  <a:srgbClr val="C53B70"/>
                </a:solidFill>
                <a:effectLst>
                  <a:outerShdw blurRad="38100" dist="38100" dir="2700000" algn="tl">
                    <a:srgbClr val="000000">
                      <a:alpha val="43137"/>
                    </a:srgbClr>
                  </a:outerShdw>
                </a:effectLst>
                <a:uLnTx/>
                <a:uFillTx/>
                <a:latin typeface="Calibri" panose="020F0502020204030204"/>
                <a:ea typeface="+mn-ea"/>
                <a:cs typeface="+mn-cs"/>
              </a:rPr>
              <a:t>Staff</a:t>
            </a:r>
            <a:r>
              <a:rPr kumimoji="0" lang="sl-SI" sz="1800" b="1" i="0" u="none" strike="noStrike" kern="1200" cap="none" spc="0" normalizeH="0" baseline="0" noProof="0" dirty="0">
                <a:ln>
                  <a:noFill/>
                </a:ln>
                <a:solidFill>
                  <a:srgbClr val="C53B70"/>
                </a:solidFill>
                <a:effectLst>
                  <a:outerShdw blurRad="38100" dist="38100" dir="2700000" algn="tl">
                    <a:srgbClr val="000000">
                      <a:alpha val="43137"/>
                    </a:srgbClr>
                  </a:outerShdw>
                </a:effectLst>
                <a:uLnTx/>
                <a:uFillTx/>
                <a:latin typeface="Calibri" panose="020F0502020204030204"/>
                <a:ea typeface="+mn-ea"/>
                <a:cs typeface="+mn-cs"/>
              </a:rPr>
              <a:t> </a:t>
            </a:r>
            <a:r>
              <a:rPr kumimoji="0" lang="sl-SI" sz="1800" b="1" i="0" u="none" strike="noStrike" kern="1200" cap="none" spc="0" normalizeH="0" baseline="0" noProof="0" dirty="0" err="1">
                <a:ln>
                  <a:noFill/>
                </a:ln>
                <a:solidFill>
                  <a:srgbClr val="C53B70"/>
                </a:solidFill>
                <a:effectLst>
                  <a:outerShdw blurRad="38100" dist="38100" dir="2700000" algn="tl">
                    <a:srgbClr val="000000">
                      <a:alpha val="43137"/>
                    </a:srgbClr>
                  </a:outerShdw>
                </a:effectLst>
                <a:uLnTx/>
                <a:uFillTx/>
                <a:latin typeface="Calibri" panose="020F0502020204030204"/>
                <a:ea typeface="+mn-ea"/>
                <a:cs typeface="+mn-cs"/>
              </a:rPr>
              <a:t>Exchanges</a:t>
            </a:r>
            <a:r>
              <a:rPr kumimoji="0" lang="sl-SI" sz="1800" b="1" i="0" u="none" strike="noStrike" kern="1200" cap="none" spc="0" normalizeH="0" baseline="0" noProof="0" dirty="0">
                <a:ln>
                  <a:noFill/>
                </a:ln>
                <a:solidFill>
                  <a:srgbClr val="C53B70"/>
                </a:solidFill>
                <a:effectLst>
                  <a:outerShdw blurRad="38100" dist="38100" dir="2700000" algn="tl">
                    <a:srgbClr val="000000">
                      <a:alpha val="43137"/>
                    </a:srgbClr>
                  </a:outerShdw>
                </a:effectLst>
                <a:uLnTx/>
                <a:uFillTx/>
                <a:latin typeface="Calibri" panose="020F0502020204030204"/>
                <a:ea typeface="+mn-ea"/>
                <a:cs typeface="+mn-cs"/>
              </a:rPr>
              <a:t> </a:t>
            </a:r>
            <a:endParaRPr kumimoji="0" lang="en-GB" sz="1800" b="1" i="0" u="none" strike="noStrike" kern="1200" cap="none" spc="0" normalizeH="0" baseline="0" noProof="0" dirty="0">
              <a:ln>
                <a:noFill/>
              </a:ln>
              <a:solidFill>
                <a:srgbClr val="C53B70"/>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1" name="Slika 20"/>
          <p:cNvPicPr>
            <a:picLocks noChangeAspect="1"/>
          </p:cNvPicPr>
          <p:nvPr/>
        </p:nvPicPr>
        <p:blipFill>
          <a:blip r:embed="rId4"/>
          <a:stretch>
            <a:fillRect/>
          </a:stretch>
        </p:blipFill>
        <p:spPr>
          <a:xfrm>
            <a:off x="9368361" y="4784196"/>
            <a:ext cx="1550554" cy="986367"/>
          </a:xfrm>
          <a:prstGeom prst="rect">
            <a:avLst/>
          </a:prstGeom>
        </p:spPr>
      </p:pic>
      <p:pic>
        <p:nvPicPr>
          <p:cNvPr id="22" name="Slika 21"/>
          <p:cNvPicPr>
            <a:picLocks noChangeAspect="1"/>
          </p:cNvPicPr>
          <p:nvPr/>
        </p:nvPicPr>
        <p:blipFill>
          <a:blip r:embed="rId4"/>
          <a:stretch>
            <a:fillRect/>
          </a:stretch>
        </p:blipFill>
        <p:spPr>
          <a:xfrm>
            <a:off x="4026" y="4599875"/>
            <a:ext cx="1401652" cy="891645"/>
          </a:xfrm>
          <a:prstGeom prst="rect">
            <a:avLst/>
          </a:prstGeom>
        </p:spPr>
      </p:pic>
      <p:pic>
        <p:nvPicPr>
          <p:cNvPr id="25" name="Označba mesta vsebine 17"/>
          <p:cNvPicPr>
            <a:picLocks noChangeAspect="1"/>
          </p:cNvPicPr>
          <p:nvPr/>
        </p:nvPicPr>
        <p:blipFill>
          <a:blip r:embed="rId2"/>
          <a:stretch>
            <a:fillRect/>
          </a:stretch>
        </p:blipFill>
        <p:spPr>
          <a:xfrm>
            <a:off x="3252428" y="5846852"/>
            <a:ext cx="1065006" cy="838409"/>
          </a:xfrm>
          <a:prstGeom prst="rect">
            <a:avLst/>
          </a:prstGeom>
        </p:spPr>
      </p:pic>
      <p:pic>
        <p:nvPicPr>
          <p:cNvPr id="26" name="Označba mesta vsebine 17"/>
          <p:cNvPicPr>
            <a:picLocks noChangeAspect="1"/>
          </p:cNvPicPr>
          <p:nvPr/>
        </p:nvPicPr>
        <p:blipFill>
          <a:blip r:embed="rId2"/>
          <a:stretch>
            <a:fillRect/>
          </a:stretch>
        </p:blipFill>
        <p:spPr>
          <a:xfrm>
            <a:off x="5354431" y="5894231"/>
            <a:ext cx="1065006" cy="838409"/>
          </a:xfrm>
          <a:prstGeom prst="rect">
            <a:avLst/>
          </a:prstGeom>
        </p:spPr>
      </p:pic>
      <p:pic>
        <p:nvPicPr>
          <p:cNvPr id="27" name="Označba mesta vsebine 17"/>
          <p:cNvPicPr>
            <a:picLocks noChangeAspect="1"/>
          </p:cNvPicPr>
          <p:nvPr/>
        </p:nvPicPr>
        <p:blipFill>
          <a:blip r:embed="rId2"/>
          <a:stretch>
            <a:fillRect/>
          </a:stretch>
        </p:blipFill>
        <p:spPr>
          <a:xfrm>
            <a:off x="5366694" y="5317071"/>
            <a:ext cx="576057" cy="453492"/>
          </a:xfrm>
          <a:prstGeom prst="rect">
            <a:avLst/>
          </a:prstGeom>
        </p:spPr>
      </p:pic>
      <p:pic>
        <p:nvPicPr>
          <p:cNvPr id="28" name="Slika 27"/>
          <p:cNvPicPr>
            <a:picLocks noChangeAspect="1"/>
          </p:cNvPicPr>
          <p:nvPr/>
        </p:nvPicPr>
        <p:blipFill>
          <a:blip r:embed="rId4"/>
          <a:stretch>
            <a:fillRect/>
          </a:stretch>
        </p:blipFill>
        <p:spPr>
          <a:xfrm>
            <a:off x="24775" y="2577778"/>
            <a:ext cx="1401652" cy="891645"/>
          </a:xfrm>
          <a:prstGeom prst="rect">
            <a:avLst/>
          </a:prstGeom>
        </p:spPr>
      </p:pic>
      <p:pic>
        <p:nvPicPr>
          <p:cNvPr id="29" name="Označba mesta vsebine 17"/>
          <p:cNvPicPr>
            <a:picLocks noChangeAspect="1"/>
          </p:cNvPicPr>
          <p:nvPr/>
        </p:nvPicPr>
        <p:blipFill>
          <a:blip r:embed="rId2"/>
          <a:stretch>
            <a:fillRect/>
          </a:stretch>
        </p:blipFill>
        <p:spPr>
          <a:xfrm>
            <a:off x="6734063" y="3617211"/>
            <a:ext cx="804678" cy="633470"/>
          </a:xfrm>
          <a:prstGeom prst="rect">
            <a:avLst/>
          </a:prstGeom>
        </p:spPr>
      </p:pic>
      <p:pic>
        <p:nvPicPr>
          <p:cNvPr id="30" name="Označba mesta vsebine 17"/>
          <p:cNvPicPr>
            <a:picLocks noChangeAspect="1"/>
          </p:cNvPicPr>
          <p:nvPr/>
        </p:nvPicPr>
        <p:blipFill>
          <a:blip r:embed="rId2"/>
          <a:stretch>
            <a:fillRect/>
          </a:stretch>
        </p:blipFill>
        <p:spPr>
          <a:xfrm>
            <a:off x="9223240" y="3931525"/>
            <a:ext cx="724062" cy="570006"/>
          </a:xfrm>
          <a:prstGeom prst="rect">
            <a:avLst/>
          </a:prstGeom>
        </p:spPr>
      </p:pic>
      <p:pic>
        <p:nvPicPr>
          <p:cNvPr id="31" name="Označba mesta vsebine 17"/>
          <p:cNvPicPr>
            <a:picLocks noChangeAspect="1"/>
          </p:cNvPicPr>
          <p:nvPr/>
        </p:nvPicPr>
        <p:blipFill>
          <a:blip r:embed="rId2"/>
          <a:stretch>
            <a:fillRect/>
          </a:stretch>
        </p:blipFill>
        <p:spPr>
          <a:xfrm>
            <a:off x="260763" y="4090892"/>
            <a:ext cx="576057" cy="453492"/>
          </a:xfrm>
          <a:prstGeom prst="rect">
            <a:avLst/>
          </a:prstGeom>
        </p:spPr>
      </p:pic>
      <p:pic>
        <p:nvPicPr>
          <p:cNvPr id="32" name="Slika 31"/>
          <p:cNvPicPr>
            <a:picLocks noChangeAspect="1"/>
          </p:cNvPicPr>
          <p:nvPr/>
        </p:nvPicPr>
        <p:blipFill>
          <a:blip r:embed="rId5"/>
          <a:stretch>
            <a:fillRect/>
          </a:stretch>
        </p:blipFill>
        <p:spPr>
          <a:xfrm rot="244441">
            <a:off x="6560020" y="4351064"/>
            <a:ext cx="966165" cy="708920"/>
          </a:xfrm>
          <a:prstGeom prst="rect">
            <a:avLst/>
          </a:prstGeom>
        </p:spPr>
      </p:pic>
      <p:pic>
        <p:nvPicPr>
          <p:cNvPr id="33" name="Slika 32"/>
          <p:cNvPicPr>
            <a:picLocks noChangeAspect="1"/>
          </p:cNvPicPr>
          <p:nvPr/>
        </p:nvPicPr>
        <p:blipFill>
          <a:blip r:embed="rId5"/>
          <a:stretch>
            <a:fillRect/>
          </a:stretch>
        </p:blipFill>
        <p:spPr>
          <a:xfrm>
            <a:off x="4499466" y="6264223"/>
            <a:ext cx="566631" cy="415763"/>
          </a:xfrm>
          <a:prstGeom prst="rect">
            <a:avLst/>
          </a:prstGeom>
        </p:spPr>
      </p:pic>
      <p:pic>
        <p:nvPicPr>
          <p:cNvPr id="34" name="Slika 33"/>
          <p:cNvPicPr>
            <a:picLocks noChangeAspect="1"/>
          </p:cNvPicPr>
          <p:nvPr/>
        </p:nvPicPr>
        <p:blipFill>
          <a:blip r:embed="rId4"/>
          <a:stretch>
            <a:fillRect/>
          </a:stretch>
        </p:blipFill>
        <p:spPr>
          <a:xfrm>
            <a:off x="9357950" y="2975861"/>
            <a:ext cx="1234912" cy="785575"/>
          </a:xfrm>
          <a:prstGeom prst="rect">
            <a:avLst/>
          </a:prstGeom>
        </p:spPr>
      </p:pic>
      <p:sp>
        <p:nvSpPr>
          <p:cNvPr id="35" name="Dvosmerna vodoravna puščica 34"/>
          <p:cNvSpPr/>
          <p:nvPr/>
        </p:nvSpPr>
        <p:spPr>
          <a:xfrm>
            <a:off x="7476062" y="3401411"/>
            <a:ext cx="1545168" cy="413214"/>
          </a:xfrm>
          <a:prstGeom prst="leftRightArrow">
            <a:avLst/>
          </a:prstGeom>
          <a:solidFill>
            <a:srgbClr val="C53B70"/>
          </a:solidFill>
          <a:ln>
            <a:solidFill>
              <a:srgbClr val="C53B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Dvosmerna navpična puščica 35"/>
          <p:cNvSpPr/>
          <p:nvPr/>
        </p:nvSpPr>
        <p:spPr>
          <a:xfrm>
            <a:off x="4751658" y="5232993"/>
            <a:ext cx="433004" cy="873350"/>
          </a:xfrm>
          <a:prstGeom prst="upDownArrow">
            <a:avLst/>
          </a:prstGeom>
          <a:solidFill>
            <a:srgbClr val="C53B70"/>
          </a:solidFill>
          <a:ln>
            <a:solidFill>
              <a:srgbClr val="C53B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ipsa 7"/>
          <p:cNvSpPr/>
          <p:nvPr/>
        </p:nvSpPr>
        <p:spPr>
          <a:xfrm>
            <a:off x="2036494" y="-61044"/>
            <a:ext cx="4499564" cy="3178288"/>
          </a:xfrm>
          <a:prstGeom prst="ellipse">
            <a:avLst/>
          </a:prstGeom>
          <a:noFill/>
          <a:ln w="76200">
            <a:solidFill>
              <a:srgbClr val="0099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Označba mesta vsebine 17"/>
          <p:cNvPicPr>
            <a:picLocks noChangeAspect="1"/>
          </p:cNvPicPr>
          <p:nvPr/>
        </p:nvPicPr>
        <p:blipFill>
          <a:blip r:embed="rId2"/>
          <a:stretch>
            <a:fillRect/>
          </a:stretch>
        </p:blipFill>
        <p:spPr>
          <a:xfrm>
            <a:off x="2263813" y="3581675"/>
            <a:ext cx="888163" cy="699192"/>
          </a:xfrm>
          <a:prstGeom prst="rect">
            <a:avLst/>
          </a:prstGeom>
        </p:spPr>
      </p:pic>
      <p:pic>
        <p:nvPicPr>
          <p:cNvPr id="42" name="Slika 41"/>
          <p:cNvPicPr>
            <a:picLocks noChangeAspect="1"/>
          </p:cNvPicPr>
          <p:nvPr/>
        </p:nvPicPr>
        <p:blipFill>
          <a:blip r:embed="rId5"/>
          <a:stretch>
            <a:fillRect/>
          </a:stretch>
        </p:blipFill>
        <p:spPr>
          <a:xfrm>
            <a:off x="942374" y="4629156"/>
            <a:ext cx="581584" cy="426735"/>
          </a:xfrm>
          <a:prstGeom prst="rect">
            <a:avLst/>
          </a:prstGeom>
        </p:spPr>
      </p:pic>
      <p:sp>
        <p:nvSpPr>
          <p:cNvPr id="2" name="Označba mesta številke diapozitiva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0BE8C-7D93-4F84-832A-2521D5DB7F4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8" name="Označba mesta vsebine 17"/>
          <p:cNvPicPr>
            <a:picLocks noChangeAspect="1"/>
          </p:cNvPicPr>
          <p:nvPr/>
        </p:nvPicPr>
        <p:blipFill>
          <a:blip r:embed="rId2"/>
          <a:stretch>
            <a:fillRect/>
          </a:stretch>
        </p:blipFill>
        <p:spPr>
          <a:xfrm>
            <a:off x="5391859" y="1524549"/>
            <a:ext cx="870474" cy="685267"/>
          </a:xfrm>
          <a:prstGeom prst="rect">
            <a:avLst/>
          </a:prstGeom>
        </p:spPr>
      </p:pic>
      <p:pic>
        <p:nvPicPr>
          <p:cNvPr id="39" name="Slika 38"/>
          <p:cNvPicPr>
            <a:picLocks noChangeAspect="1"/>
          </p:cNvPicPr>
          <p:nvPr/>
        </p:nvPicPr>
        <p:blipFill>
          <a:blip r:embed="rId4"/>
          <a:stretch>
            <a:fillRect/>
          </a:stretch>
        </p:blipFill>
        <p:spPr>
          <a:xfrm>
            <a:off x="3664669" y="106984"/>
            <a:ext cx="1234912" cy="785575"/>
          </a:xfrm>
          <a:prstGeom prst="rect">
            <a:avLst/>
          </a:prstGeom>
        </p:spPr>
      </p:pic>
      <p:pic>
        <p:nvPicPr>
          <p:cNvPr id="40" name="Označba mesta vsebin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0217" y="236827"/>
            <a:ext cx="2338569" cy="2338569"/>
          </a:xfrm>
          <a:prstGeom prst="rect">
            <a:avLst/>
          </a:prstGeom>
        </p:spPr>
      </p:pic>
      <p:pic>
        <p:nvPicPr>
          <p:cNvPr id="3" name="Slika 2">
            <a:extLst>
              <a:ext uri="{FF2B5EF4-FFF2-40B4-BE49-F238E27FC236}">
                <a16:creationId xmlns:a16="http://schemas.microsoft.com/office/drawing/2014/main" id="{29779209-C51C-A0B0-8FA8-DA9A13BEA04C}"/>
              </a:ext>
            </a:extLst>
          </p:cNvPr>
          <p:cNvPicPr>
            <a:picLocks noChangeAspect="1"/>
          </p:cNvPicPr>
          <p:nvPr/>
        </p:nvPicPr>
        <p:blipFill>
          <a:blip r:embed="rId5"/>
          <a:stretch>
            <a:fillRect/>
          </a:stretch>
        </p:blipFill>
        <p:spPr>
          <a:xfrm rot="244441">
            <a:off x="3879247" y="1550236"/>
            <a:ext cx="531634" cy="390085"/>
          </a:xfrm>
          <a:prstGeom prst="rect">
            <a:avLst/>
          </a:prstGeom>
        </p:spPr>
      </p:pic>
      <p:sp>
        <p:nvSpPr>
          <p:cNvPr id="11" name="Označba mesta noge 10">
            <a:extLst>
              <a:ext uri="{FF2B5EF4-FFF2-40B4-BE49-F238E27FC236}">
                <a16:creationId xmlns:a16="http://schemas.microsoft.com/office/drawing/2014/main" id="{92548BD7-7873-D74A-0DB0-3A8AD1CF30C4}"/>
              </a:ext>
            </a:extLst>
          </p:cNvPr>
          <p:cNvSpPr>
            <a:spLocks noGrp="1"/>
          </p:cNvSpPr>
          <p:nvPr>
            <p:ph type="ftr" sz="quarter" idx="11"/>
          </p:nvPr>
        </p:nvSpPr>
        <p:spPr/>
        <p:txBody>
          <a:bodyPr/>
          <a:lstStyle/>
          <a:p>
            <a:r>
              <a:rPr lang="sv-SE">
                <a:solidFill>
                  <a:prstClr val="black">
                    <a:tint val="75000"/>
                  </a:prstClr>
                </a:solidFill>
              </a:rPr>
              <a:t>Stojan Sorčan, MVZI, NCP MSCA, 12. april 2023</a:t>
            </a:r>
            <a:endParaRPr lang="en-GB">
              <a:solidFill>
                <a:prstClr val="black">
                  <a:tint val="75000"/>
                </a:prstClr>
              </a:solidFill>
            </a:endParaRPr>
          </a:p>
        </p:txBody>
      </p:sp>
    </p:spTree>
    <p:extLst>
      <p:ext uri="{BB962C8B-B14F-4D97-AF65-F5344CB8AC3E}">
        <p14:creationId xmlns:p14="http://schemas.microsoft.com/office/powerpoint/2010/main" val="39937255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defRPr/>
            </a:pPr>
            <a:fld id="{79010F47-8DA2-4C41-BCA8-3C002502DF7A}" type="slidenum">
              <a:rPr lang="de-CH">
                <a:solidFill>
                  <a:srgbClr val="0000D4"/>
                </a:solidFill>
                <a:latin typeface="Arial"/>
              </a:rPr>
              <a:pPr defTabSz="893277">
                <a:defRPr/>
              </a:pPr>
              <a:t>50</a:t>
            </a:fld>
            <a:endParaRPr lang="de-CH">
              <a:solidFill>
                <a:srgbClr val="0000D4"/>
              </a:solidFill>
              <a:latin typeface="Arial"/>
            </a:endParaRPr>
          </a:p>
        </p:txBody>
      </p:sp>
      <p:graphicFrame>
        <p:nvGraphicFramePr>
          <p:cNvPr id="6" name="Táblázat 5"/>
          <p:cNvGraphicFramePr>
            <a:graphicFrameLocks noGrp="1"/>
          </p:cNvGraphicFramePr>
          <p:nvPr/>
        </p:nvGraphicFramePr>
        <p:xfrm>
          <a:off x="595798" y="996383"/>
          <a:ext cx="10478121" cy="5825584"/>
        </p:xfrm>
        <a:graphic>
          <a:graphicData uri="http://schemas.openxmlformats.org/drawingml/2006/table">
            <a:tbl>
              <a:tblPr firstRow="1" firstCol="1" bandRow="1"/>
              <a:tblGrid>
                <a:gridCol w="2851713">
                  <a:extLst>
                    <a:ext uri="{9D8B030D-6E8A-4147-A177-3AD203B41FA5}">
                      <a16:colId xmlns:a16="http://schemas.microsoft.com/office/drawing/2014/main" val="20000"/>
                    </a:ext>
                  </a:extLst>
                </a:gridCol>
                <a:gridCol w="5233869">
                  <a:extLst>
                    <a:ext uri="{9D8B030D-6E8A-4147-A177-3AD203B41FA5}">
                      <a16:colId xmlns:a16="http://schemas.microsoft.com/office/drawing/2014/main" val="20001"/>
                    </a:ext>
                  </a:extLst>
                </a:gridCol>
                <a:gridCol w="2392539">
                  <a:extLst>
                    <a:ext uri="{9D8B030D-6E8A-4147-A177-3AD203B41FA5}">
                      <a16:colId xmlns:a16="http://schemas.microsoft.com/office/drawing/2014/main" val="20002"/>
                    </a:ext>
                  </a:extLst>
                </a:gridCol>
              </a:tblGrid>
              <a:tr h="458837">
                <a:tc>
                  <a:txBody>
                    <a:bodyPr/>
                    <a:lstStyle/>
                    <a:p>
                      <a:pPr algn="ctr">
                        <a:lnSpc>
                          <a:spcPct val="107000"/>
                        </a:lnSpc>
                        <a:spcBef>
                          <a:spcPts val="600"/>
                        </a:spcBef>
                        <a:spcAft>
                          <a:spcPts val="600"/>
                        </a:spcAft>
                      </a:pPr>
                      <a:r>
                        <a:rPr lang="en-GB" sz="1300" kern="1200" dirty="0">
                          <a:solidFill>
                            <a:srgbClr val="0404BC">
                              <a:alpha val="61000"/>
                            </a:srgbClr>
                          </a:solidFill>
                          <a:effectLst/>
                          <a:latin typeface="+mn-lt"/>
                          <a:ea typeface="Times New Roman" panose="02020603050405020304" pitchFamily="18" charset="0"/>
                          <a:cs typeface="Times New Roman" panose="02020603050405020304" pitchFamily="18" charset="0"/>
                        </a:rPr>
                        <a:t>Excellence</a:t>
                      </a:r>
                      <a:endParaRPr lang="hu-HU" sz="1300" dirty="0">
                        <a:effectLst/>
                        <a:latin typeface="+mn-lt"/>
                        <a:ea typeface="Calibri" panose="020F0502020204030204" pitchFamily="34" charset="0"/>
                        <a:cs typeface="Times New Roman" panose="02020603050405020304" pitchFamily="18" charset="0"/>
                      </a:endParaRPr>
                    </a:p>
                  </a:txBody>
                  <a:tcPr marL="54308" marR="54308" marT="0" marB="0">
                    <a:lnL w="1905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905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gn="ctr">
                        <a:lnSpc>
                          <a:spcPct val="115000"/>
                        </a:lnSpc>
                        <a:spcAft>
                          <a:spcPts val="1000"/>
                        </a:spcAft>
                      </a:pPr>
                      <a:r>
                        <a:rPr lang="en-GB" sz="1800" b="1"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Impact</a:t>
                      </a:r>
                      <a:endParaRPr lang="hu-H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308" marR="54308" marT="0" marB="0" anchor="ctr">
                    <a:lnL w="1270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905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gn="ctr">
                        <a:lnSpc>
                          <a:spcPct val="115000"/>
                        </a:lnSpc>
                        <a:spcAft>
                          <a:spcPts val="1000"/>
                        </a:spcAft>
                      </a:pPr>
                      <a:r>
                        <a:rPr lang="en-GB" sz="1300" kern="1200" dirty="0">
                          <a:solidFill>
                            <a:srgbClr val="0404BC">
                              <a:alpha val="61000"/>
                            </a:srgbClr>
                          </a:solidFill>
                          <a:effectLst/>
                          <a:latin typeface="+mn-lt"/>
                          <a:ea typeface="Times New Roman" panose="02020603050405020304" pitchFamily="18" charset="0"/>
                          <a:cs typeface="Times New Roman" panose="02020603050405020304" pitchFamily="18" charset="0"/>
                        </a:rPr>
                        <a:t>Quality and efficiency </a:t>
                      </a:r>
                      <a:br>
                        <a:rPr lang="en-GB" sz="1300" kern="1200" dirty="0">
                          <a:solidFill>
                            <a:srgbClr val="0404BC">
                              <a:alpha val="61000"/>
                            </a:srgbClr>
                          </a:solidFill>
                          <a:effectLst/>
                          <a:latin typeface="+mn-lt"/>
                          <a:ea typeface="Times New Roman" panose="02020603050405020304" pitchFamily="18" charset="0"/>
                          <a:cs typeface="Times New Roman" panose="02020603050405020304" pitchFamily="18" charset="0"/>
                        </a:rPr>
                      </a:br>
                      <a:r>
                        <a:rPr lang="en-GB" sz="1300" kern="1200" dirty="0">
                          <a:solidFill>
                            <a:srgbClr val="0404BC">
                              <a:alpha val="61000"/>
                            </a:srgbClr>
                          </a:solidFill>
                          <a:effectLst/>
                          <a:latin typeface="+mn-lt"/>
                          <a:ea typeface="Times New Roman" panose="02020603050405020304" pitchFamily="18" charset="0"/>
                          <a:cs typeface="Times New Roman" panose="02020603050405020304" pitchFamily="18" charset="0"/>
                        </a:rPr>
                        <a:t>of the implementation</a:t>
                      </a:r>
                      <a:endParaRPr lang="hu-HU" sz="1300" dirty="0">
                        <a:effectLst/>
                        <a:latin typeface="+mn-lt"/>
                        <a:ea typeface="Calibri" panose="020F0502020204030204" pitchFamily="34" charset="0"/>
                        <a:cs typeface="Times New Roman" panose="02020603050405020304" pitchFamily="18" charset="0"/>
                      </a:endParaRPr>
                    </a:p>
                  </a:txBody>
                  <a:tcPr marL="54308" marR="54308" marT="0" marB="0" anchor="ctr">
                    <a:lnL w="12700" cap="flat" cmpd="sng" algn="ctr">
                      <a:solidFill>
                        <a:srgbClr val="0404BC"/>
                      </a:solidFill>
                      <a:prstDash val="solid"/>
                      <a:round/>
                      <a:headEnd type="none" w="med" len="med"/>
                      <a:tailEnd type="none" w="med" len="med"/>
                    </a:lnL>
                    <a:lnR w="19050" cap="flat" cmpd="sng" algn="ctr">
                      <a:solidFill>
                        <a:srgbClr val="0404BC"/>
                      </a:solidFill>
                      <a:prstDash val="solid"/>
                      <a:round/>
                      <a:headEnd type="none" w="med" len="med"/>
                      <a:tailEnd type="none" w="med" len="med"/>
                    </a:lnR>
                    <a:lnT w="1905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extLst>
                  <a:ext uri="{0D108BD9-81ED-4DB2-BD59-A6C34878D82A}">
                    <a16:rowId xmlns:a16="http://schemas.microsoft.com/office/drawing/2014/main" val="10000"/>
                  </a:ext>
                </a:extLst>
              </a:tr>
              <a:tr h="1147094">
                <a:tc>
                  <a:txBody>
                    <a:bodyPr/>
                    <a:lstStyle/>
                    <a:p>
                      <a:pPr>
                        <a:lnSpc>
                          <a:spcPct val="107000"/>
                        </a:lnSpc>
                        <a:spcAft>
                          <a:spcPts val="0"/>
                        </a:spcAft>
                      </a:pPr>
                      <a:r>
                        <a:rPr lang="en-GB" sz="1300" kern="1200">
                          <a:solidFill>
                            <a:srgbClr val="0404BC">
                              <a:alpha val="61000"/>
                            </a:srgbClr>
                          </a:solidFill>
                          <a:effectLst/>
                          <a:latin typeface="+mn-lt"/>
                          <a:ea typeface="Times New Roman" panose="02020603050405020304" pitchFamily="18" charset="0"/>
                          <a:cs typeface="Times New Roman" panose="02020603050405020304" pitchFamily="18" charset="0"/>
                        </a:rPr>
                        <a:t>Quality and pertinence of the project’s research and innovation objectives (and the extent to which they are ambitious, and go beyond the state of the art)</a:t>
                      </a:r>
                      <a:endParaRPr lang="hu-HU" sz="1300">
                        <a:effectLst/>
                        <a:latin typeface="+mn-lt"/>
                        <a:ea typeface="Calibri" panose="020F0502020204030204" pitchFamily="34" charset="0"/>
                        <a:cs typeface="Times New Roman" panose="02020603050405020304" pitchFamily="18" charset="0"/>
                      </a:endParaRPr>
                    </a:p>
                  </a:txBody>
                  <a:tcPr marL="54308" marR="54308" marT="0" marB="0">
                    <a:lnL w="1905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nSpc>
                          <a:spcPct val="115000"/>
                        </a:lnSpc>
                        <a:spcAft>
                          <a:spcPts val="1000"/>
                        </a:spcAft>
                      </a:pPr>
                      <a:r>
                        <a:rPr lang="en-GB" sz="1800"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Credibility of the measures to </a:t>
                      </a:r>
                      <a:r>
                        <a:rPr lang="en-GB" sz="1800" b="1"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enhance the</a:t>
                      </a:r>
                      <a:r>
                        <a:rPr lang="en-GB" sz="1800" b="1" u="sng"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 career perspectives</a:t>
                      </a:r>
                      <a:r>
                        <a:rPr lang="en-GB" sz="1800" b="1"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 and</a:t>
                      </a:r>
                      <a:r>
                        <a:rPr lang="en-GB" sz="1800"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u="sng"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employability</a:t>
                      </a:r>
                      <a:r>
                        <a:rPr lang="en-GB" sz="1800"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 of the researcher and contribution to his/her skills development </a:t>
                      </a:r>
                      <a:endParaRPr lang="hu-H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308" marR="54308" marT="0" marB="0">
                    <a:lnL w="1270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nSpc>
                          <a:spcPct val="115000"/>
                        </a:lnSpc>
                        <a:spcAft>
                          <a:spcPts val="1000"/>
                        </a:spcAft>
                      </a:pPr>
                      <a:r>
                        <a:rPr lang="en-GB" sz="1300" kern="1200" dirty="0">
                          <a:solidFill>
                            <a:srgbClr val="0404BC">
                              <a:alpha val="61000"/>
                            </a:srgbClr>
                          </a:solidFill>
                          <a:effectLst/>
                          <a:latin typeface="+mn-lt"/>
                          <a:ea typeface="Times New Roman" panose="02020603050405020304" pitchFamily="18" charset="0"/>
                          <a:cs typeface="Times New Roman" panose="02020603050405020304" pitchFamily="18" charset="0"/>
                        </a:rPr>
                        <a:t>Quality and effectiveness of the work plan,  assessment of risks and appropriateness of the effort assigned to work packages </a:t>
                      </a:r>
                      <a:endParaRPr lang="hu-HU" sz="1300" dirty="0">
                        <a:effectLst/>
                        <a:latin typeface="+mn-lt"/>
                        <a:ea typeface="Calibri" panose="020F0502020204030204" pitchFamily="34" charset="0"/>
                        <a:cs typeface="Times New Roman" panose="02020603050405020304" pitchFamily="18" charset="0"/>
                      </a:endParaRPr>
                    </a:p>
                  </a:txBody>
                  <a:tcPr marL="54308" marR="54308" marT="0" marB="0">
                    <a:lnL w="12700" cap="flat" cmpd="sng" algn="ctr">
                      <a:solidFill>
                        <a:srgbClr val="0404BC"/>
                      </a:solidFill>
                      <a:prstDash val="solid"/>
                      <a:round/>
                      <a:headEnd type="none" w="med" len="med"/>
                      <a:tailEnd type="none" w="med" len="med"/>
                    </a:lnL>
                    <a:lnR w="1905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extLst>
                  <a:ext uri="{0D108BD9-81ED-4DB2-BD59-A6C34878D82A}">
                    <a16:rowId xmlns:a16="http://schemas.microsoft.com/office/drawing/2014/main" val="10001"/>
                  </a:ext>
                </a:extLst>
              </a:tr>
              <a:tr h="1627280">
                <a:tc>
                  <a:txBody>
                    <a:bodyPr/>
                    <a:lstStyle/>
                    <a:p>
                      <a:pPr>
                        <a:lnSpc>
                          <a:spcPct val="107000"/>
                        </a:lnSpc>
                        <a:spcAft>
                          <a:spcPts val="0"/>
                        </a:spcAft>
                      </a:pPr>
                      <a:r>
                        <a:rPr lang="en-GB" sz="1300" kern="1200" dirty="0">
                          <a:solidFill>
                            <a:srgbClr val="0404BC">
                              <a:alpha val="61000"/>
                            </a:srgbClr>
                          </a:solidFill>
                          <a:effectLst/>
                          <a:latin typeface="+mn-lt"/>
                          <a:ea typeface="Times New Roman" panose="02020603050405020304" pitchFamily="18" charset="0"/>
                          <a:cs typeface="Times New Roman" panose="02020603050405020304" pitchFamily="18" charset="0"/>
                        </a:rPr>
                        <a:t>Soundness of the proposed methodology (including interdisciplinary approaches, consideration of the gender dimension and other diversity aspects if relevant for the research project, and the quality of open science practices)</a:t>
                      </a:r>
                      <a:endParaRPr lang="hu-HU" sz="1300" dirty="0">
                        <a:effectLst/>
                        <a:latin typeface="+mn-lt"/>
                        <a:ea typeface="Calibri" panose="020F0502020204030204" pitchFamily="34" charset="0"/>
                        <a:cs typeface="Times New Roman" panose="02020603050405020304" pitchFamily="18" charset="0"/>
                      </a:endParaRPr>
                    </a:p>
                  </a:txBody>
                  <a:tcPr marL="54308" marR="54308" marT="0" marB="0">
                    <a:lnL w="1905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nSpc>
                          <a:spcPct val="115000"/>
                        </a:lnSpc>
                        <a:spcAft>
                          <a:spcPts val="1000"/>
                        </a:spcAft>
                      </a:pPr>
                      <a:r>
                        <a:rPr lang="en-GB" sz="1800"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Suitability and quality of the measures to maximise </a:t>
                      </a:r>
                      <a:r>
                        <a:rPr lang="en-GB" sz="1800" b="1"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expected</a:t>
                      </a:r>
                      <a:r>
                        <a:rPr lang="en-GB" sz="1800"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outcomes and impacts</a:t>
                      </a:r>
                      <a:r>
                        <a:rPr lang="en-GB" sz="1800"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 as set out in the </a:t>
                      </a:r>
                      <a:r>
                        <a:rPr lang="en-GB" sz="1800" b="1" u="sng"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dissemination</a:t>
                      </a:r>
                      <a:r>
                        <a:rPr lang="en-GB" sz="1800" b="1"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 and </a:t>
                      </a:r>
                      <a:r>
                        <a:rPr lang="en-GB" sz="1800" b="1" u="sng"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exploitation</a:t>
                      </a:r>
                      <a:r>
                        <a:rPr lang="en-GB" sz="1800"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 plan, including </a:t>
                      </a:r>
                      <a:r>
                        <a:rPr lang="en-GB" sz="1800" b="1" u="sng"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communication</a:t>
                      </a:r>
                      <a:r>
                        <a:rPr lang="en-GB" sz="1800"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 activities</a:t>
                      </a:r>
                      <a:endParaRPr lang="hu-H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308" marR="54308" marT="0" marB="0">
                    <a:lnL w="1270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nSpc>
                          <a:spcPct val="115000"/>
                        </a:lnSpc>
                        <a:spcAft>
                          <a:spcPts val="1000"/>
                        </a:spcAft>
                      </a:pPr>
                      <a:r>
                        <a:rPr lang="en-GB" sz="1300" kern="1200" dirty="0">
                          <a:solidFill>
                            <a:srgbClr val="0404BC">
                              <a:alpha val="61000"/>
                            </a:srgbClr>
                          </a:solidFill>
                          <a:effectLst/>
                          <a:latin typeface="+mn-lt"/>
                          <a:ea typeface="Times New Roman" panose="02020603050405020304" pitchFamily="18" charset="0"/>
                          <a:cs typeface="Times New Roman" panose="02020603050405020304" pitchFamily="18" charset="0"/>
                        </a:rPr>
                        <a:t>Quality and capacity of the host institutions and participating organisations, including hosting arrangements</a:t>
                      </a:r>
                      <a:endParaRPr lang="hu-HU" sz="1300" dirty="0">
                        <a:effectLst/>
                        <a:latin typeface="+mn-lt"/>
                        <a:ea typeface="Calibri" panose="020F0502020204030204" pitchFamily="34" charset="0"/>
                        <a:cs typeface="Times New Roman" panose="02020603050405020304" pitchFamily="18" charset="0"/>
                      </a:endParaRPr>
                    </a:p>
                    <a:p>
                      <a:pPr>
                        <a:lnSpc>
                          <a:spcPct val="115000"/>
                        </a:lnSpc>
                        <a:spcAft>
                          <a:spcPts val="1000"/>
                        </a:spcAft>
                      </a:pPr>
                      <a:r>
                        <a:rPr lang="en-GB" sz="1300" kern="1200" dirty="0">
                          <a:solidFill>
                            <a:srgbClr val="0404BC">
                              <a:alpha val="61000"/>
                            </a:srgbClr>
                          </a:solidFill>
                          <a:effectLst/>
                          <a:latin typeface="+mn-lt"/>
                          <a:ea typeface="Times New Roman" panose="02020603050405020304" pitchFamily="18" charset="0"/>
                          <a:cs typeface="Times New Roman" panose="02020603050405020304" pitchFamily="18" charset="0"/>
                        </a:rPr>
                        <a:t> </a:t>
                      </a:r>
                      <a:endParaRPr lang="hu-HU" sz="1300" dirty="0">
                        <a:effectLst/>
                        <a:latin typeface="+mn-lt"/>
                        <a:ea typeface="Calibri" panose="020F0502020204030204" pitchFamily="34" charset="0"/>
                        <a:cs typeface="Times New Roman" panose="02020603050405020304" pitchFamily="18" charset="0"/>
                      </a:endParaRPr>
                    </a:p>
                    <a:p>
                      <a:pPr>
                        <a:lnSpc>
                          <a:spcPct val="115000"/>
                        </a:lnSpc>
                        <a:spcAft>
                          <a:spcPts val="1000"/>
                        </a:spcAft>
                      </a:pPr>
                      <a:r>
                        <a:rPr lang="en-GB" sz="1300" kern="1200" dirty="0">
                          <a:solidFill>
                            <a:srgbClr val="0404BC">
                              <a:alpha val="61000"/>
                            </a:srgbClr>
                          </a:solidFill>
                          <a:effectLst/>
                          <a:latin typeface="+mn-lt"/>
                          <a:ea typeface="Times New Roman" panose="02020603050405020304" pitchFamily="18" charset="0"/>
                          <a:cs typeface="Times New Roman" panose="02020603050405020304" pitchFamily="18" charset="0"/>
                        </a:rPr>
                        <a:t> </a:t>
                      </a:r>
                      <a:endParaRPr lang="hu-HU" sz="1300" dirty="0">
                        <a:effectLst/>
                        <a:latin typeface="+mn-lt"/>
                        <a:ea typeface="Calibri" panose="020F0502020204030204" pitchFamily="34" charset="0"/>
                        <a:cs typeface="Times New Roman" panose="02020603050405020304" pitchFamily="18" charset="0"/>
                      </a:endParaRPr>
                    </a:p>
                  </a:txBody>
                  <a:tcPr marL="54308" marR="54308" marT="0" marB="0">
                    <a:lnL w="12700" cap="flat" cmpd="sng" algn="ctr">
                      <a:solidFill>
                        <a:srgbClr val="0404BC"/>
                      </a:solidFill>
                      <a:prstDash val="solid"/>
                      <a:round/>
                      <a:headEnd type="none" w="med" len="med"/>
                      <a:tailEnd type="none" w="med" len="med"/>
                    </a:lnL>
                    <a:lnR w="1905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extLst>
                  <a:ext uri="{0D108BD9-81ED-4DB2-BD59-A6C34878D82A}">
                    <a16:rowId xmlns:a16="http://schemas.microsoft.com/office/drawing/2014/main" val="10002"/>
                  </a:ext>
                </a:extLst>
              </a:tr>
              <a:tr h="1320918">
                <a:tc>
                  <a:txBody>
                    <a:bodyPr/>
                    <a:lstStyle/>
                    <a:p>
                      <a:pPr>
                        <a:lnSpc>
                          <a:spcPct val="107000"/>
                        </a:lnSpc>
                        <a:spcAft>
                          <a:spcPts val="0"/>
                        </a:spcAft>
                      </a:pPr>
                      <a:r>
                        <a:rPr lang="en-GB" sz="1300" kern="1200">
                          <a:solidFill>
                            <a:srgbClr val="0404BC">
                              <a:alpha val="61000"/>
                            </a:srgbClr>
                          </a:solidFill>
                          <a:effectLst/>
                          <a:latin typeface="+mn-lt"/>
                          <a:ea typeface="Times New Roman" panose="02020603050405020304" pitchFamily="18" charset="0"/>
                          <a:cs typeface="Times New Roman" panose="02020603050405020304" pitchFamily="18" charset="0"/>
                        </a:rPr>
                        <a:t>Quality of the supervision, training and of the two-way transfer of knowledge between the researcher and the host</a:t>
                      </a:r>
                      <a:endParaRPr lang="hu-HU" sz="1300">
                        <a:effectLst/>
                        <a:latin typeface="+mn-lt"/>
                        <a:ea typeface="Calibri" panose="020F0502020204030204" pitchFamily="34" charset="0"/>
                        <a:cs typeface="Times New Roman" panose="02020603050405020304" pitchFamily="18" charset="0"/>
                      </a:endParaRPr>
                    </a:p>
                  </a:txBody>
                  <a:tcPr marL="54308" marR="54308" marT="0" marB="0">
                    <a:lnL w="1905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nSpc>
                          <a:spcPct val="115000"/>
                        </a:lnSpc>
                        <a:spcAft>
                          <a:spcPts val="1000"/>
                        </a:spcAft>
                      </a:pPr>
                      <a:r>
                        <a:rPr lang="en-GB" sz="1800"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The magnitude and importance of the project’s contribution to the </a:t>
                      </a:r>
                      <a:r>
                        <a:rPr lang="en-GB" sz="1800" b="1"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expected </a:t>
                      </a:r>
                      <a:r>
                        <a:rPr lang="en-GB" sz="1800" b="1" u="sng"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scientific, societal</a:t>
                      </a:r>
                      <a:r>
                        <a:rPr lang="en-GB" sz="1800" b="1"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 and </a:t>
                      </a:r>
                      <a:r>
                        <a:rPr lang="en-GB" sz="1800" b="1" u="sng"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economic</a:t>
                      </a:r>
                      <a:r>
                        <a:rPr lang="en-GB" sz="1800" b="1"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 impacts</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800"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308" marR="54308" marT="0" marB="0">
                    <a:lnL w="1270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gn="ctr">
                        <a:lnSpc>
                          <a:spcPct val="107000"/>
                        </a:lnSpc>
                        <a:spcAft>
                          <a:spcPts val="0"/>
                        </a:spcAft>
                      </a:pPr>
                      <a:r>
                        <a:rPr lang="en-GB" sz="1300" kern="1200" dirty="0">
                          <a:solidFill>
                            <a:srgbClr val="0404BC">
                              <a:alpha val="61000"/>
                            </a:srgbClr>
                          </a:solidFill>
                          <a:effectLst/>
                          <a:latin typeface="+mn-lt"/>
                          <a:ea typeface="Times New Roman" panose="02020603050405020304" pitchFamily="18" charset="0"/>
                          <a:cs typeface="Times New Roman" panose="02020603050405020304" pitchFamily="18" charset="0"/>
                        </a:rPr>
                        <a:t> </a:t>
                      </a:r>
                      <a:endParaRPr lang="hu-HU" sz="1300" dirty="0">
                        <a:effectLst/>
                        <a:latin typeface="+mn-lt"/>
                        <a:ea typeface="Calibri" panose="020F0502020204030204" pitchFamily="34" charset="0"/>
                        <a:cs typeface="Times New Roman" panose="02020603050405020304" pitchFamily="18" charset="0"/>
                      </a:endParaRPr>
                    </a:p>
                  </a:txBody>
                  <a:tcPr marL="54308" marR="54308" marT="0" marB="0">
                    <a:lnL w="12700" cap="flat" cmpd="sng" algn="ctr">
                      <a:solidFill>
                        <a:srgbClr val="0404BC"/>
                      </a:solidFill>
                      <a:prstDash val="solid"/>
                      <a:round/>
                      <a:headEnd type="none" w="med" len="med"/>
                      <a:tailEnd type="none" w="med" len="med"/>
                    </a:lnL>
                    <a:lnR w="1905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extLst>
                  <a:ext uri="{0D108BD9-81ED-4DB2-BD59-A6C34878D82A}">
                    <a16:rowId xmlns:a16="http://schemas.microsoft.com/office/drawing/2014/main" val="10003"/>
                  </a:ext>
                </a:extLst>
              </a:tr>
              <a:tr h="640343">
                <a:tc>
                  <a:txBody>
                    <a:bodyPr/>
                    <a:lstStyle/>
                    <a:p>
                      <a:pPr>
                        <a:lnSpc>
                          <a:spcPct val="107000"/>
                        </a:lnSpc>
                        <a:spcAft>
                          <a:spcPts val="0"/>
                        </a:spcAft>
                      </a:pPr>
                      <a:r>
                        <a:rPr lang="en-GB" sz="1300" kern="1200" dirty="0">
                          <a:solidFill>
                            <a:srgbClr val="0404BC">
                              <a:alpha val="61000"/>
                            </a:srgbClr>
                          </a:solidFill>
                          <a:effectLst/>
                          <a:latin typeface="+mn-lt"/>
                          <a:ea typeface="Times New Roman" panose="02020603050405020304" pitchFamily="18" charset="0"/>
                          <a:cs typeface="Times New Roman" panose="02020603050405020304" pitchFamily="18" charset="0"/>
                        </a:rPr>
                        <a:t>Quality and appropriateness of the researcher’s professional experience, competences and skills</a:t>
                      </a:r>
                      <a:endParaRPr lang="hu-HU" sz="1300" dirty="0">
                        <a:effectLst/>
                        <a:latin typeface="+mn-lt"/>
                        <a:ea typeface="Calibri" panose="020F0502020204030204" pitchFamily="34" charset="0"/>
                        <a:cs typeface="Times New Roman" panose="02020603050405020304" pitchFamily="18" charset="0"/>
                      </a:endParaRPr>
                    </a:p>
                  </a:txBody>
                  <a:tcPr marL="54308" marR="54308" marT="0" marB="0">
                    <a:lnL w="1905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gn="ctr">
                        <a:lnSpc>
                          <a:spcPct val="107000"/>
                        </a:lnSpc>
                        <a:spcAft>
                          <a:spcPts val="0"/>
                        </a:spcAft>
                      </a:pPr>
                      <a:r>
                        <a:rPr lang="en-GB" sz="1800"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308" marR="54308" marT="0" marB="0">
                    <a:lnL w="1270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gn="ctr">
                        <a:lnSpc>
                          <a:spcPct val="107000"/>
                        </a:lnSpc>
                        <a:spcAft>
                          <a:spcPts val="0"/>
                        </a:spcAft>
                      </a:pPr>
                      <a:r>
                        <a:rPr lang="en-GB" sz="1300" kern="1200" dirty="0">
                          <a:solidFill>
                            <a:srgbClr val="0404BC">
                              <a:alpha val="61000"/>
                            </a:srgbClr>
                          </a:solidFill>
                          <a:effectLst/>
                          <a:latin typeface="+mn-lt"/>
                          <a:ea typeface="Times New Roman" panose="02020603050405020304" pitchFamily="18" charset="0"/>
                          <a:cs typeface="Times New Roman" panose="02020603050405020304" pitchFamily="18" charset="0"/>
                        </a:rPr>
                        <a:t> </a:t>
                      </a:r>
                      <a:endParaRPr lang="hu-HU" sz="1300" dirty="0">
                        <a:effectLst/>
                        <a:latin typeface="+mn-lt"/>
                        <a:ea typeface="Calibri" panose="020F0502020204030204" pitchFamily="34" charset="0"/>
                        <a:cs typeface="Times New Roman" panose="02020603050405020304" pitchFamily="18" charset="0"/>
                      </a:endParaRPr>
                    </a:p>
                  </a:txBody>
                  <a:tcPr marL="54308" marR="54308" marT="0" marB="0">
                    <a:lnL w="12700" cap="flat" cmpd="sng" algn="ctr">
                      <a:solidFill>
                        <a:srgbClr val="0404BC"/>
                      </a:solidFill>
                      <a:prstDash val="solid"/>
                      <a:round/>
                      <a:headEnd type="none" w="med" len="med"/>
                      <a:tailEnd type="none" w="med" len="med"/>
                    </a:lnL>
                    <a:lnR w="1905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extLst>
                  <a:ext uri="{0D108BD9-81ED-4DB2-BD59-A6C34878D82A}">
                    <a16:rowId xmlns:a16="http://schemas.microsoft.com/office/drawing/2014/main" val="10004"/>
                  </a:ext>
                </a:extLst>
              </a:tr>
              <a:tr h="303247">
                <a:tc>
                  <a:txBody>
                    <a:bodyPr/>
                    <a:lstStyle/>
                    <a:p>
                      <a:pPr algn="ctr">
                        <a:lnSpc>
                          <a:spcPct val="115000"/>
                        </a:lnSpc>
                        <a:spcAft>
                          <a:spcPts val="1000"/>
                        </a:spcAft>
                      </a:pPr>
                      <a:r>
                        <a:rPr lang="en-GB" sz="1300" kern="1200" dirty="0">
                          <a:solidFill>
                            <a:srgbClr val="0404BC">
                              <a:alpha val="61000"/>
                            </a:srgbClr>
                          </a:solidFill>
                          <a:effectLst/>
                          <a:latin typeface="+mn-lt"/>
                          <a:ea typeface="Times New Roman" panose="02020603050405020304" pitchFamily="18" charset="0"/>
                          <a:cs typeface="Times New Roman" panose="02020603050405020304" pitchFamily="18" charset="0"/>
                        </a:rPr>
                        <a:t>50%</a:t>
                      </a:r>
                      <a:endParaRPr lang="hu-HU" sz="1300" dirty="0">
                        <a:effectLst/>
                        <a:latin typeface="+mn-lt"/>
                        <a:ea typeface="Calibri" panose="020F0502020204030204" pitchFamily="34" charset="0"/>
                        <a:cs typeface="Times New Roman" panose="02020603050405020304" pitchFamily="18" charset="0"/>
                      </a:endParaRPr>
                    </a:p>
                  </a:txBody>
                  <a:tcPr marL="54308" marR="54308" marT="0" marB="0">
                    <a:lnL w="1905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9050" cap="flat" cmpd="sng" algn="ctr">
                      <a:solidFill>
                        <a:srgbClr val="0404BC"/>
                      </a:solidFill>
                      <a:prstDash val="solid"/>
                      <a:round/>
                      <a:headEnd type="none" w="med" len="med"/>
                      <a:tailEnd type="none" w="med" len="med"/>
                    </a:lnB>
                  </a:tcPr>
                </a:tc>
                <a:tc>
                  <a:txBody>
                    <a:bodyPr/>
                    <a:lstStyle/>
                    <a:p>
                      <a:pPr algn="ctr">
                        <a:lnSpc>
                          <a:spcPct val="115000"/>
                        </a:lnSpc>
                        <a:spcAft>
                          <a:spcPts val="1000"/>
                        </a:spcAft>
                      </a:pPr>
                      <a:r>
                        <a:rPr lang="en-GB" sz="1800" b="1" kern="1200" dirty="0">
                          <a:solidFill>
                            <a:srgbClr val="0000D4"/>
                          </a:solidFill>
                          <a:effectLst/>
                          <a:latin typeface="Arial" panose="020B0604020202020204" pitchFamily="34" charset="0"/>
                          <a:ea typeface="Times New Roman" panose="02020603050405020304" pitchFamily="18" charset="0"/>
                          <a:cs typeface="Times New Roman" panose="02020603050405020304" pitchFamily="18" charset="0"/>
                        </a:rPr>
                        <a:t>30%</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308" marR="54308" marT="0" marB="0">
                    <a:lnL w="1270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9050" cap="flat" cmpd="sng" algn="ctr">
                      <a:solidFill>
                        <a:srgbClr val="0404BC"/>
                      </a:solidFill>
                      <a:prstDash val="solid"/>
                      <a:round/>
                      <a:headEnd type="none" w="med" len="med"/>
                      <a:tailEnd type="none" w="med" len="med"/>
                    </a:lnB>
                  </a:tcPr>
                </a:tc>
                <a:tc>
                  <a:txBody>
                    <a:bodyPr/>
                    <a:lstStyle/>
                    <a:p>
                      <a:pPr algn="ctr">
                        <a:lnSpc>
                          <a:spcPct val="115000"/>
                        </a:lnSpc>
                        <a:spcAft>
                          <a:spcPts val="1000"/>
                        </a:spcAft>
                      </a:pPr>
                      <a:r>
                        <a:rPr lang="en-GB" sz="1300" kern="1200" dirty="0">
                          <a:solidFill>
                            <a:srgbClr val="0404BC">
                              <a:alpha val="61000"/>
                            </a:srgbClr>
                          </a:solidFill>
                          <a:effectLst/>
                          <a:latin typeface="+mn-lt"/>
                          <a:ea typeface="Times New Roman" panose="02020603050405020304" pitchFamily="18" charset="0"/>
                          <a:cs typeface="Times New Roman" panose="02020603050405020304" pitchFamily="18" charset="0"/>
                        </a:rPr>
                        <a:t>20%</a:t>
                      </a:r>
                      <a:endParaRPr lang="hu-HU" sz="1300" dirty="0">
                        <a:effectLst/>
                        <a:latin typeface="+mn-lt"/>
                        <a:ea typeface="Calibri" panose="020F0502020204030204" pitchFamily="34" charset="0"/>
                        <a:cs typeface="Times New Roman" panose="02020603050405020304" pitchFamily="18" charset="0"/>
                      </a:endParaRPr>
                    </a:p>
                  </a:txBody>
                  <a:tcPr marL="54308" marR="54308" marT="0" marB="0">
                    <a:lnL w="12700" cap="flat" cmpd="sng" algn="ctr">
                      <a:solidFill>
                        <a:srgbClr val="0404BC"/>
                      </a:solidFill>
                      <a:prstDash val="solid"/>
                      <a:round/>
                      <a:headEnd type="none" w="med" len="med"/>
                      <a:tailEnd type="none" w="med" len="med"/>
                    </a:lnL>
                    <a:lnR w="1905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9050" cap="flat" cmpd="sng" algn="ctr">
                      <a:solidFill>
                        <a:srgbClr val="0404BC"/>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Rectangle 2"/>
          <p:cNvSpPr>
            <a:spLocks noChangeArrowheads="1"/>
          </p:cNvSpPr>
          <p:nvPr/>
        </p:nvSpPr>
        <p:spPr bwMode="auto">
          <a:xfrm>
            <a:off x="1118445" y="1837335"/>
            <a:ext cx="180471" cy="36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331" tIns="44665" rIns="89331" bIns="44665" numCol="1" anchor="ctr" anchorCtr="0" compatLnSpc="1">
            <a:prstTxWarp prst="textNoShape">
              <a:avLst/>
            </a:prstTxWarp>
            <a:spAutoFit/>
          </a:bodyPr>
          <a:lstStyle/>
          <a:p>
            <a:pPr defTabSz="893277">
              <a:defRPr/>
            </a:pPr>
            <a:endParaRPr lang="hu-HU" sz="1758">
              <a:solidFill>
                <a:srgbClr val="FFFFFF"/>
              </a:solidFill>
              <a:latin typeface="Arial"/>
            </a:endParaRPr>
          </a:p>
        </p:txBody>
      </p:sp>
    </p:spTree>
    <p:extLst>
      <p:ext uri="{BB962C8B-B14F-4D97-AF65-F5344CB8AC3E}">
        <p14:creationId xmlns:p14="http://schemas.microsoft.com/office/powerpoint/2010/main" val="33004734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defRPr/>
            </a:pPr>
            <a:fld id="{79010F47-8DA2-4C41-BCA8-3C002502DF7A}" type="slidenum">
              <a:rPr lang="de-CH">
                <a:solidFill>
                  <a:srgbClr val="0000D4"/>
                </a:solidFill>
                <a:latin typeface="Arial"/>
              </a:rPr>
              <a:pPr defTabSz="893277">
                <a:defRPr/>
              </a:pPr>
              <a:t>51</a:t>
            </a:fld>
            <a:endParaRPr lang="de-CH">
              <a:solidFill>
                <a:srgbClr val="0000D4"/>
              </a:solidFill>
              <a:latin typeface="Arial"/>
            </a:endParaRPr>
          </a:p>
        </p:txBody>
      </p:sp>
      <p:sp>
        <p:nvSpPr>
          <p:cNvPr id="4" name="Textplatzhalter 1">
            <a:extLst>
              <a:ext uri="{FF2B5EF4-FFF2-40B4-BE49-F238E27FC236}">
                <a16:creationId xmlns:a16="http://schemas.microsoft.com/office/drawing/2014/main" id="{5C5EAD2C-FC6E-CE8E-29CF-48EBECA02B31}"/>
              </a:ext>
            </a:extLst>
          </p:cNvPr>
          <p:cNvSpPr txBox="1">
            <a:spLocks/>
          </p:cNvSpPr>
          <p:nvPr/>
        </p:nvSpPr>
        <p:spPr>
          <a:xfrm>
            <a:off x="572892" y="1415229"/>
            <a:ext cx="8570548" cy="4758744"/>
          </a:xfrm>
          <a:prstGeom prst="rect">
            <a:avLst/>
          </a:prstGeom>
          <a:ln>
            <a:noFill/>
          </a:ln>
        </p:spPr>
        <p:txBody>
          <a:bodyPr/>
          <a:lstStyle>
            <a:lvl1pPr marL="233995" indent="-233995" algn="l" defTabSz="935980" rtl="0" eaLnBrk="1" latinLnBrk="0" hangingPunct="1">
              <a:lnSpc>
                <a:spcPct val="90000"/>
              </a:lnSpc>
              <a:spcBef>
                <a:spcPts val="1024"/>
              </a:spcBef>
              <a:buFont typeface="Arial" panose="020B0604020202020204" pitchFamily="34" charset="0"/>
              <a:buChar char="•"/>
              <a:defRPr sz="2866" kern="1200">
                <a:solidFill>
                  <a:schemeClr val="tx1"/>
                </a:solidFill>
                <a:latin typeface="+mn-lt"/>
                <a:ea typeface="+mn-ea"/>
                <a:cs typeface="+mn-cs"/>
              </a:defRPr>
            </a:lvl1pPr>
            <a:lvl2pPr marL="701985" indent="-233995" algn="l" defTabSz="935980" rtl="0" eaLnBrk="1" latinLnBrk="0" hangingPunct="1">
              <a:lnSpc>
                <a:spcPct val="90000"/>
              </a:lnSpc>
              <a:spcBef>
                <a:spcPts val="512"/>
              </a:spcBef>
              <a:buFont typeface="Arial" panose="020B0604020202020204" pitchFamily="34" charset="0"/>
              <a:buChar char="•"/>
              <a:defRPr sz="2457" kern="1200">
                <a:solidFill>
                  <a:schemeClr val="tx1"/>
                </a:solidFill>
                <a:latin typeface="+mn-lt"/>
                <a:ea typeface="+mn-ea"/>
                <a:cs typeface="+mn-cs"/>
              </a:defRPr>
            </a:lvl2pPr>
            <a:lvl3pPr marL="1169975" indent="-233995" algn="l" defTabSz="935980" rtl="0" eaLnBrk="1" latinLnBrk="0" hangingPunct="1">
              <a:lnSpc>
                <a:spcPct val="90000"/>
              </a:lnSpc>
              <a:spcBef>
                <a:spcPts val="512"/>
              </a:spcBef>
              <a:buFont typeface="Arial" panose="020B0604020202020204" pitchFamily="34" charset="0"/>
              <a:buChar char="•"/>
              <a:defRPr sz="2047" kern="1200">
                <a:solidFill>
                  <a:schemeClr val="tx1"/>
                </a:solidFill>
                <a:latin typeface="+mn-lt"/>
                <a:ea typeface="+mn-ea"/>
                <a:cs typeface="+mn-cs"/>
              </a:defRPr>
            </a:lvl3pPr>
            <a:lvl4pPr marL="163796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4pPr>
            <a:lvl5pPr marL="210595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5pPr>
            <a:lvl6pPr marL="257394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6pPr>
            <a:lvl7pPr marL="304193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7pPr>
            <a:lvl8pPr marL="350992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8pPr>
            <a:lvl9pPr marL="397791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9pPr>
          </a:lstStyle>
          <a:p>
            <a:pPr marL="228590" indent="-228590" defTabSz="914359">
              <a:lnSpc>
                <a:spcPct val="110000"/>
              </a:lnSpc>
              <a:spcBef>
                <a:spcPts val="1000"/>
              </a:spcBef>
              <a:defRPr/>
            </a:pPr>
            <a:r>
              <a:rPr lang="sk-SK" sz="2345" b="1" dirty="0">
                <a:solidFill>
                  <a:srgbClr val="0000D4"/>
                </a:solidFill>
                <a:latin typeface="Arial"/>
                <a:ea typeface="Cambria" panose="02040503050406030204" pitchFamily="18" charset="0"/>
              </a:rPr>
              <a:t>i</a:t>
            </a:r>
            <a:r>
              <a:rPr lang="lv-LV" sz="2345" b="1" dirty="0">
                <a:solidFill>
                  <a:srgbClr val="0000D4"/>
                </a:solidFill>
                <a:latin typeface="Arial"/>
                <a:ea typeface="Cambria" panose="02040503050406030204" pitchFamily="18" charset="0"/>
              </a:rPr>
              <a:t>mpact on career</a:t>
            </a:r>
            <a:r>
              <a:rPr lang="sk-SK" sz="2345" b="1" dirty="0">
                <a:solidFill>
                  <a:srgbClr val="0000D4"/>
                </a:solidFill>
                <a:latin typeface="Arial"/>
                <a:ea typeface="Cambria" panose="02040503050406030204" pitchFamily="18" charset="0"/>
              </a:rPr>
              <a:t> </a:t>
            </a:r>
          </a:p>
          <a:p>
            <a:pPr marL="685769" lvl="1" indent="-228590" defTabSz="914359">
              <a:lnSpc>
                <a:spcPct val="110000"/>
              </a:lnSpc>
              <a:spcBef>
                <a:spcPts val="500"/>
              </a:spcBef>
              <a:defRPr/>
            </a:pPr>
            <a:r>
              <a:rPr lang="sk-SK" sz="2149" dirty="0">
                <a:solidFill>
                  <a:srgbClr val="0000D4"/>
                </a:solidFill>
                <a:latin typeface="Arial"/>
              </a:rPr>
              <a:t>e</a:t>
            </a:r>
            <a:r>
              <a:rPr lang="en-US" sz="2149" dirty="0" err="1">
                <a:solidFill>
                  <a:srgbClr val="0000D4"/>
                </a:solidFill>
                <a:latin typeface="Arial"/>
              </a:rPr>
              <a:t>nhanc</a:t>
            </a:r>
            <a:r>
              <a:rPr lang="tr-TR" sz="2149" dirty="0">
                <a:solidFill>
                  <a:srgbClr val="0000D4"/>
                </a:solidFill>
                <a:latin typeface="Arial"/>
              </a:rPr>
              <a:t>ement of the</a:t>
            </a:r>
            <a:r>
              <a:rPr lang="en-US" sz="2149" dirty="0">
                <a:solidFill>
                  <a:srgbClr val="0000D4"/>
                </a:solidFill>
                <a:latin typeface="Arial"/>
              </a:rPr>
              <a:t> career </a:t>
            </a:r>
            <a:r>
              <a:rPr lang="tr-TR" sz="2149" dirty="0">
                <a:solidFill>
                  <a:srgbClr val="0000D4"/>
                </a:solidFill>
                <a:latin typeface="Arial"/>
              </a:rPr>
              <a:t>of the </a:t>
            </a:r>
            <a:r>
              <a:rPr lang="sk-SK" sz="2149" dirty="0">
                <a:solidFill>
                  <a:srgbClr val="0000D4"/>
                </a:solidFill>
                <a:latin typeface="Arial"/>
              </a:rPr>
              <a:t>postdoctoral </a:t>
            </a:r>
            <a:r>
              <a:rPr lang="tr-TR" sz="2149" dirty="0">
                <a:solidFill>
                  <a:srgbClr val="0000D4"/>
                </a:solidFill>
                <a:latin typeface="Arial"/>
              </a:rPr>
              <a:t>fellow </a:t>
            </a:r>
          </a:p>
          <a:p>
            <a:pPr marL="228590" indent="-228590" defTabSz="914359">
              <a:lnSpc>
                <a:spcPct val="110000"/>
              </a:lnSpc>
              <a:spcBef>
                <a:spcPts val="1000"/>
              </a:spcBef>
              <a:defRPr/>
            </a:pPr>
            <a:r>
              <a:rPr lang="sk-SK" sz="2345" b="1" dirty="0">
                <a:solidFill>
                  <a:srgbClr val="0000D4"/>
                </a:solidFill>
                <a:latin typeface="Arial"/>
                <a:ea typeface="Cambria" panose="02040503050406030204" pitchFamily="18" charset="0"/>
              </a:rPr>
              <a:t>d</a:t>
            </a:r>
            <a:r>
              <a:rPr lang="en-US" sz="2345" b="1" dirty="0" err="1">
                <a:solidFill>
                  <a:srgbClr val="0000D4"/>
                </a:solidFill>
                <a:latin typeface="Arial"/>
                <a:ea typeface="Cambria" panose="02040503050406030204" pitchFamily="18" charset="0"/>
              </a:rPr>
              <a:t>issemination</a:t>
            </a:r>
            <a:r>
              <a:rPr lang="sk-SK" sz="2345" b="1" dirty="0">
                <a:solidFill>
                  <a:srgbClr val="0000D4"/>
                </a:solidFill>
                <a:latin typeface="Arial"/>
                <a:ea typeface="Cambria" panose="02040503050406030204" pitchFamily="18" charset="0"/>
              </a:rPr>
              <a:t>, </a:t>
            </a:r>
            <a:r>
              <a:rPr lang="en-US" sz="2345" b="1" dirty="0">
                <a:solidFill>
                  <a:srgbClr val="0000D4"/>
                </a:solidFill>
                <a:latin typeface="Arial"/>
                <a:ea typeface="Cambria" panose="02040503050406030204" pitchFamily="18" charset="0"/>
              </a:rPr>
              <a:t>exploitation </a:t>
            </a:r>
            <a:r>
              <a:rPr lang="sk-SK" sz="2345" b="1" dirty="0">
                <a:solidFill>
                  <a:srgbClr val="0000D4"/>
                </a:solidFill>
                <a:latin typeface="Arial"/>
                <a:ea typeface="Cambria" panose="02040503050406030204" pitchFamily="18" charset="0"/>
              </a:rPr>
              <a:t>and</a:t>
            </a:r>
            <a:r>
              <a:rPr lang="en-US" sz="2345" b="1" dirty="0">
                <a:solidFill>
                  <a:srgbClr val="0000D4"/>
                </a:solidFill>
                <a:latin typeface="Arial"/>
                <a:ea typeface="Cambria" panose="02040503050406030204" pitchFamily="18" charset="0"/>
              </a:rPr>
              <a:t> communication activities </a:t>
            </a:r>
            <a:r>
              <a:rPr lang="sk-SK" sz="2345" b="1" dirty="0">
                <a:solidFill>
                  <a:srgbClr val="0000D4"/>
                </a:solidFill>
                <a:latin typeface="Arial"/>
                <a:ea typeface="Cambria" panose="02040503050406030204" pitchFamily="18" charset="0"/>
              </a:rPr>
              <a:t> </a:t>
            </a:r>
          </a:p>
          <a:p>
            <a:pPr marL="685769" lvl="1" indent="-228590" defTabSz="914359">
              <a:lnSpc>
                <a:spcPct val="110000"/>
              </a:lnSpc>
              <a:spcBef>
                <a:spcPts val="500"/>
              </a:spcBef>
              <a:defRPr/>
            </a:pPr>
            <a:r>
              <a:rPr lang="sk-SK" sz="2149" dirty="0">
                <a:solidFill>
                  <a:srgbClr val="0000D4"/>
                </a:solidFill>
                <a:latin typeface="Arial"/>
                <a:ea typeface="Cambria" panose="02040503050406030204" pitchFamily="18" charset="0"/>
              </a:rPr>
              <a:t>of the </a:t>
            </a:r>
            <a:r>
              <a:rPr lang="sk-SK" sz="2149" dirty="0" err="1">
                <a:solidFill>
                  <a:srgbClr val="0000D4"/>
                </a:solidFill>
                <a:latin typeface="Arial"/>
                <a:ea typeface="Cambria" panose="02040503050406030204" pitchFamily="18" charset="0"/>
              </a:rPr>
              <a:t>project</a:t>
            </a:r>
            <a:r>
              <a:rPr lang="sk-SK" sz="2149" dirty="0">
                <a:solidFill>
                  <a:srgbClr val="0000D4"/>
                </a:solidFill>
                <a:latin typeface="Arial"/>
                <a:ea typeface="Cambria" panose="02040503050406030204" pitchFamily="18" charset="0"/>
              </a:rPr>
              <a:t> and its </a:t>
            </a:r>
            <a:r>
              <a:rPr lang="sk-SK" sz="2149" dirty="0" err="1">
                <a:solidFill>
                  <a:srgbClr val="0000D4"/>
                </a:solidFill>
                <a:latin typeface="Arial"/>
                <a:ea typeface="Cambria" panose="02040503050406030204" pitchFamily="18" charset="0"/>
              </a:rPr>
              <a:t>results</a:t>
            </a:r>
            <a:endParaRPr lang="lv-LV" sz="2149" dirty="0">
              <a:solidFill>
                <a:srgbClr val="0000D4"/>
              </a:solidFill>
              <a:latin typeface="Arial"/>
              <a:ea typeface="Cambria" panose="02040503050406030204" pitchFamily="18" charset="0"/>
            </a:endParaRPr>
          </a:p>
          <a:p>
            <a:pPr marL="228590" indent="-228590" defTabSz="914359">
              <a:lnSpc>
                <a:spcPct val="110000"/>
              </a:lnSpc>
              <a:spcBef>
                <a:spcPts val="1000"/>
              </a:spcBef>
              <a:defRPr/>
            </a:pPr>
            <a:r>
              <a:rPr lang="sk-SK" sz="2345" b="1" dirty="0">
                <a:solidFill>
                  <a:srgbClr val="0000D4"/>
                </a:solidFill>
                <a:latin typeface="Arial"/>
                <a:ea typeface="Cambria" panose="02040503050406030204" pitchFamily="18" charset="0"/>
              </a:rPr>
              <a:t>impact on the wider </a:t>
            </a:r>
            <a:r>
              <a:rPr lang="en-US" sz="2345" b="1" dirty="0">
                <a:solidFill>
                  <a:srgbClr val="0000D4"/>
                </a:solidFill>
                <a:latin typeface="Arial"/>
                <a:ea typeface="Cambria" panose="02040503050406030204" pitchFamily="18" charset="0"/>
              </a:rPr>
              <a:t>scientific</a:t>
            </a:r>
            <a:r>
              <a:rPr lang="sk-SK" sz="2345" b="1" dirty="0">
                <a:solidFill>
                  <a:srgbClr val="0000D4"/>
                </a:solidFill>
                <a:latin typeface="Arial"/>
                <a:ea typeface="Cambria" panose="02040503050406030204" pitchFamily="18" charset="0"/>
              </a:rPr>
              <a:t> </a:t>
            </a:r>
            <a:r>
              <a:rPr lang="sk-SK" sz="2345" b="1" dirty="0" err="1">
                <a:solidFill>
                  <a:srgbClr val="0000D4"/>
                </a:solidFill>
                <a:latin typeface="Arial"/>
                <a:ea typeface="Cambria" panose="02040503050406030204" pitchFamily="18" charset="0"/>
              </a:rPr>
              <a:t>field</a:t>
            </a:r>
            <a:r>
              <a:rPr lang="en-US" sz="2345" b="1" dirty="0">
                <a:solidFill>
                  <a:srgbClr val="0000D4"/>
                </a:solidFill>
                <a:latin typeface="Arial"/>
                <a:ea typeface="Cambria" panose="02040503050406030204" pitchFamily="18" charset="0"/>
              </a:rPr>
              <a:t>, </a:t>
            </a:r>
            <a:r>
              <a:rPr lang="sk-SK" sz="2345" b="1" dirty="0" err="1">
                <a:solidFill>
                  <a:srgbClr val="0000D4"/>
                </a:solidFill>
                <a:latin typeface="Arial"/>
                <a:ea typeface="Cambria" panose="02040503050406030204" pitchFamily="18" charset="0"/>
              </a:rPr>
              <a:t>broader</a:t>
            </a:r>
            <a:r>
              <a:rPr lang="sk-SK" sz="2345" b="1" dirty="0">
                <a:solidFill>
                  <a:srgbClr val="0000D4"/>
                </a:solidFill>
                <a:latin typeface="Arial"/>
                <a:ea typeface="Cambria" panose="02040503050406030204" pitchFamily="18" charset="0"/>
              </a:rPr>
              <a:t> </a:t>
            </a:r>
            <a:r>
              <a:rPr lang="en-US" sz="2345" b="1" dirty="0">
                <a:solidFill>
                  <a:srgbClr val="0000D4"/>
                </a:solidFill>
                <a:latin typeface="Arial"/>
                <a:ea typeface="Cambria" panose="02040503050406030204" pitchFamily="18" charset="0"/>
              </a:rPr>
              <a:t>societal and economic </a:t>
            </a:r>
            <a:r>
              <a:rPr lang="en-US" sz="2345" b="1" dirty="0" err="1">
                <a:solidFill>
                  <a:srgbClr val="0000D4"/>
                </a:solidFill>
                <a:latin typeface="Arial"/>
                <a:ea typeface="Cambria" panose="02040503050406030204" pitchFamily="18" charset="0"/>
              </a:rPr>
              <a:t>im</a:t>
            </a:r>
            <a:r>
              <a:rPr lang="sk-SK" sz="2345" b="1" dirty="0" err="1">
                <a:solidFill>
                  <a:srgbClr val="0000D4"/>
                </a:solidFill>
                <a:latin typeface="Arial"/>
                <a:ea typeface="Cambria" panose="02040503050406030204" pitchFamily="18" charset="0"/>
              </a:rPr>
              <a:t>plications</a:t>
            </a:r>
            <a:r>
              <a:rPr lang="sk-SK" sz="2345" b="1" dirty="0">
                <a:solidFill>
                  <a:srgbClr val="0000D4"/>
                </a:solidFill>
                <a:latin typeface="Arial"/>
                <a:ea typeface="Cambria" panose="02040503050406030204" pitchFamily="18" charset="0"/>
              </a:rPr>
              <a:t> </a:t>
            </a:r>
          </a:p>
          <a:p>
            <a:pPr marL="685769" lvl="1" indent="-228590" defTabSz="914359">
              <a:lnSpc>
                <a:spcPct val="110000"/>
              </a:lnSpc>
              <a:spcBef>
                <a:spcPts val="500"/>
              </a:spcBef>
              <a:defRPr/>
            </a:pPr>
            <a:r>
              <a:rPr lang="sk-SK" sz="2149" dirty="0" err="1">
                <a:solidFill>
                  <a:srgbClr val="0000D4"/>
                </a:solidFill>
                <a:latin typeface="Arial"/>
                <a:ea typeface="Cambria" panose="02040503050406030204" pitchFamily="18" charset="0"/>
              </a:rPr>
              <a:t>how</a:t>
            </a:r>
            <a:r>
              <a:rPr lang="sk-SK" sz="2149" dirty="0">
                <a:solidFill>
                  <a:srgbClr val="0000D4"/>
                </a:solidFill>
                <a:latin typeface="Arial"/>
                <a:ea typeface="Cambria" panose="02040503050406030204" pitchFamily="18" charset="0"/>
              </a:rPr>
              <a:t> will our </a:t>
            </a:r>
            <a:r>
              <a:rPr lang="sk-SK" sz="2149" dirty="0" err="1">
                <a:solidFill>
                  <a:srgbClr val="0000D4"/>
                </a:solidFill>
                <a:latin typeface="Arial"/>
                <a:ea typeface="Cambria" panose="02040503050406030204" pitchFamily="18" charset="0"/>
              </a:rPr>
              <a:t>knowledge</a:t>
            </a:r>
            <a:r>
              <a:rPr lang="sk-SK" sz="2149" dirty="0">
                <a:solidFill>
                  <a:srgbClr val="0000D4"/>
                </a:solidFill>
                <a:latin typeface="Arial"/>
                <a:ea typeface="Cambria" panose="02040503050406030204" pitchFamily="18" charset="0"/>
              </a:rPr>
              <a:t> be </a:t>
            </a:r>
            <a:r>
              <a:rPr lang="sk-SK" sz="2149" dirty="0" err="1">
                <a:solidFill>
                  <a:srgbClr val="0000D4"/>
                </a:solidFill>
                <a:latin typeface="Arial"/>
                <a:ea typeface="Cambria" panose="02040503050406030204" pitchFamily="18" charset="0"/>
              </a:rPr>
              <a:t>advanced</a:t>
            </a:r>
            <a:r>
              <a:rPr lang="sk-SK" sz="2149" dirty="0">
                <a:solidFill>
                  <a:srgbClr val="0000D4"/>
                </a:solidFill>
                <a:latin typeface="Arial"/>
                <a:ea typeface="Cambria" panose="02040503050406030204" pitchFamily="18" charset="0"/>
              </a:rPr>
              <a:t> by this </a:t>
            </a:r>
            <a:r>
              <a:rPr lang="sk-SK" sz="2149" dirty="0" err="1">
                <a:solidFill>
                  <a:srgbClr val="0000D4"/>
                </a:solidFill>
                <a:latin typeface="Arial"/>
                <a:ea typeface="Cambria" panose="02040503050406030204" pitchFamily="18" charset="0"/>
              </a:rPr>
              <a:t>project</a:t>
            </a:r>
            <a:endParaRPr lang="sk-SK" sz="2149" dirty="0">
              <a:solidFill>
                <a:srgbClr val="0000D4"/>
              </a:solidFill>
              <a:latin typeface="Arial"/>
              <a:ea typeface="Cambria" panose="02040503050406030204" pitchFamily="18" charset="0"/>
            </a:endParaRPr>
          </a:p>
          <a:p>
            <a:pPr marL="685769" lvl="1" indent="-228590" defTabSz="914359">
              <a:lnSpc>
                <a:spcPct val="110000"/>
              </a:lnSpc>
              <a:spcBef>
                <a:spcPts val="500"/>
              </a:spcBef>
              <a:defRPr/>
            </a:pPr>
            <a:r>
              <a:rPr lang="sk-SK" sz="2149" dirty="0" err="1">
                <a:solidFill>
                  <a:srgbClr val="0000D4"/>
                </a:solidFill>
                <a:latin typeface="Arial"/>
                <a:ea typeface="Cambria" panose="02040503050406030204" pitchFamily="18" charset="0"/>
              </a:rPr>
              <a:t>how</a:t>
            </a:r>
            <a:r>
              <a:rPr lang="sk-SK" sz="2149" dirty="0">
                <a:solidFill>
                  <a:srgbClr val="0000D4"/>
                </a:solidFill>
                <a:latin typeface="Arial"/>
                <a:ea typeface="Cambria" panose="02040503050406030204" pitchFamily="18" charset="0"/>
              </a:rPr>
              <a:t> can it be </a:t>
            </a:r>
            <a:r>
              <a:rPr lang="sk-SK" sz="2149" dirty="0" err="1">
                <a:solidFill>
                  <a:srgbClr val="0000D4"/>
                </a:solidFill>
                <a:latin typeface="Arial"/>
                <a:ea typeface="Cambria" panose="02040503050406030204" pitchFamily="18" charset="0"/>
              </a:rPr>
              <a:t>relevant</a:t>
            </a:r>
            <a:r>
              <a:rPr lang="sk-SK" sz="2149" dirty="0">
                <a:solidFill>
                  <a:srgbClr val="0000D4"/>
                </a:solidFill>
                <a:latin typeface="Arial"/>
                <a:ea typeface="Cambria" panose="02040503050406030204" pitchFamily="18" charset="0"/>
              </a:rPr>
              <a:t> to the </a:t>
            </a:r>
            <a:r>
              <a:rPr lang="sk-SK" sz="2149" dirty="0" err="1">
                <a:solidFill>
                  <a:srgbClr val="0000D4"/>
                </a:solidFill>
                <a:latin typeface="Arial"/>
                <a:ea typeface="Cambria" panose="02040503050406030204" pitchFamily="18" charset="0"/>
              </a:rPr>
              <a:t>diverse</a:t>
            </a:r>
            <a:r>
              <a:rPr lang="sk-SK" sz="2149" dirty="0">
                <a:solidFill>
                  <a:srgbClr val="0000D4"/>
                </a:solidFill>
                <a:latin typeface="Arial"/>
                <a:ea typeface="Cambria" panose="02040503050406030204" pitchFamily="18" charset="0"/>
              </a:rPr>
              <a:t> </a:t>
            </a:r>
            <a:r>
              <a:rPr lang="sk-SK" sz="2149" dirty="0" err="1">
                <a:solidFill>
                  <a:srgbClr val="0000D4"/>
                </a:solidFill>
                <a:latin typeface="Arial"/>
                <a:ea typeface="Cambria" panose="02040503050406030204" pitchFamily="18" charset="0"/>
              </a:rPr>
              <a:t>stakeholder</a:t>
            </a:r>
            <a:r>
              <a:rPr lang="sk-SK" sz="2149" dirty="0">
                <a:solidFill>
                  <a:srgbClr val="0000D4"/>
                </a:solidFill>
                <a:latin typeface="Arial"/>
                <a:ea typeface="Cambria" panose="02040503050406030204" pitchFamily="18" charset="0"/>
              </a:rPr>
              <a:t> </a:t>
            </a:r>
            <a:r>
              <a:rPr lang="sk-SK" sz="2149" dirty="0" err="1">
                <a:solidFill>
                  <a:srgbClr val="0000D4"/>
                </a:solidFill>
                <a:latin typeface="Arial"/>
                <a:ea typeface="Cambria" panose="02040503050406030204" pitchFamily="18" charset="0"/>
              </a:rPr>
              <a:t>communities</a:t>
            </a:r>
            <a:r>
              <a:rPr lang="sk-SK" sz="2149" dirty="0">
                <a:solidFill>
                  <a:srgbClr val="0000D4"/>
                </a:solidFill>
                <a:latin typeface="Arial"/>
                <a:ea typeface="Cambria" panose="02040503050406030204" pitchFamily="18" charset="0"/>
              </a:rPr>
              <a:t>, policy-making, </a:t>
            </a:r>
            <a:r>
              <a:rPr lang="sk-SK" sz="2149" dirty="0" err="1">
                <a:solidFill>
                  <a:srgbClr val="0000D4"/>
                </a:solidFill>
                <a:latin typeface="Arial"/>
                <a:ea typeface="Cambria" panose="02040503050406030204" pitchFamily="18" charset="0"/>
              </a:rPr>
              <a:t>industry</a:t>
            </a:r>
            <a:r>
              <a:rPr lang="sk-SK" sz="2149" dirty="0">
                <a:solidFill>
                  <a:srgbClr val="0000D4"/>
                </a:solidFill>
                <a:latin typeface="Arial"/>
                <a:ea typeface="Cambria" panose="02040503050406030204" pitchFamily="18" charset="0"/>
              </a:rPr>
              <a:t> etc.</a:t>
            </a:r>
            <a:endParaRPr lang="en-US" sz="2149" dirty="0">
              <a:solidFill>
                <a:srgbClr val="0000D4"/>
              </a:solidFill>
              <a:latin typeface="Arial"/>
              <a:ea typeface="Cambria" panose="02040503050406030204" pitchFamily="18" charset="0"/>
            </a:endParaRPr>
          </a:p>
        </p:txBody>
      </p:sp>
      <p:sp>
        <p:nvSpPr>
          <p:cNvPr id="8" name="Textplatzhalter 1">
            <a:extLst>
              <a:ext uri="{FF2B5EF4-FFF2-40B4-BE49-F238E27FC236}">
                <a16:creationId xmlns:a16="http://schemas.microsoft.com/office/drawing/2014/main" id="{2E269820-5A2A-B3D5-02A0-5429A76883CA}"/>
              </a:ext>
            </a:extLst>
          </p:cNvPr>
          <p:cNvSpPr txBox="1">
            <a:spLocks noChangeAspect="1"/>
          </p:cNvSpPr>
          <p:nvPr/>
        </p:nvSpPr>
        <p:spPr>
          <a:xfrm>
            <a:off x="9245977" y="2599275"/>
            <a:ext cx="2503712" cy="2405541"/>
          </a:xfrm>
          <a:prstGeom prst="ellipse">
            <a:avLst/>
          </a:prstGeom>
          <a:solidFill>
            <a:schemeClr val="accent3">
              <a:lumMod val="40000"/>
              <a:lumOff val="60000"/>
            </a:schemeClr>
          </a:solidFill>
          <a:ln>
            <a:solidFill>
              <a:schemeClr val="accent3">
                <a:lumMod val="40000"/>
                <a:lumOff val="60000"/>
              </a:schemeClr>
            </a:solidFill>
          </a:ln>
        </p:spPr>
        <p:txBody>
          <a:bodyPr/>
          <a:lstStyle>
            <a:lvl1pPr marL="0" indent="444500" algn="l" defTabSz="914400" rtl="0" eaLnBrk="1" latinLnBrk="0" hangingPunct="1">
              <a:lnSpc>
                <a:spcPct val="87000"/>
              </a:lnSpc>
              <a:spcBef>
                <a:spcPts val="0"/>
              </a:spcBef>
              <a:buFont typeface="Arial" panose="020B0604020202020204" pitchFamily="34" charset="0"/>
              <a:buChar char="‒"/>
              <a:defRPr sz="2400" i="0" kern="1200">
                <a:solidFill>
                  <a:schemeClr val="tx1"/>
                </a:solidFill>
                <a:latin typeface="+mn-lt"/>
                <a:ea typeface="+mn-ea"/>
                <a:cs typeface="+mn-cs"/>
              </a:defRPr>
            </a:lvl1pPr>
            <a:lvl2pPr marL="444500" indent="447675"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2pPr>
            <a:lvl3pPr marL="901700" indent="446088"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3pPr>
            <a:lvl4pPr marL="1346200" indent="439738"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4pPr>
            <a:lvl5pPr marL="1792288" indent="454025"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defTabSz="893277">
              <a:buNone/>
              <a:defRPr/>
            </a:pPr>
            <a:r>
              <a:rPr lang="sk-SK" sz="1954" b="1" dirty="0">
                <a:solidFill>
                  <a:srgbClr val="0000D4"/>
                </a:solidFill>
                <a:latin typeface="Arial"/>
              </a:rPr>
              <a:t>REMEMBER: </a:t>
            </a:r>
          </a:p>
          <a:p>
            <a:pPr indent="0" algn="ctr" defTabSz="893277">
              <a:buNone/>
              <a:defRPr/>
            </a:pPr>
            <a:endParaRPr lang="sk-SK" sz="1954" b="1" dirty="0">
              <a:solidFill>
                <a:srgbClr val="0000D4"/>
              </a:solidFill>
              <a:latin typeface="Arial"/>
            </a:endParaRPr>
          </a:p>
          <a:p>
            <a:pPr indent="0" algn="ctr" defTabSz="893277">
              <a:buNone/>
              <a:defRPr/>
            </a:pPr>
            <a:r>
              <a:rPr lang="sk-SK" sz="1954" b="1" dirty="0">
                <a:solidFill>
                  <a:srgbClr val="0000D4"/>
                </a:solidFill>
                <a:latin typeface="Arial"/>
              </a:rPr>
              <a:t>impact  weights </a:t>
            </a:r>
            <a:r>
              <a:rPr lang="en-US" sz="1954" b="1" dirty="0">
                <a:solidFill>
                  <a:srgbClr val="0000D4"/>
                </a:solidFill>
                <a:latin typeface="Arial"/>
              </a:rPr>
              <a:t>30% </a:t>
            </a:r>
          </a:p>
          <a:p>
            <a:pPr indent="0" algn="ctr" defTabSz="893277">
              <a:buNone/>
              <a:defRPr/>
            </a:pPr>
            <a:r>
              <a:rPr lang="en-US" sz="1954" b="1" dirty="0">
                <a:solidFill>
                  <a:srgbClr val="0000D4"/>
                </a:solidFill>
                <a:latin typeface="Arial"/>
              </a:rPr>
              <a:t>of </a:t>
            </a:r>
            <a:r>
              <a:rPr lang="sk-SK" sz="1954" b="1" dirty="0" err="1">
                <a:solidFill>
                  <a:srgbClr val="0000D4"/>
                </a:solidFill>
                <a:latin typeface="Arial"/>
              </a:rPr>
              <a:t>your</a:t>
            </a:r>
            <a:r>
              <a:rPr lang="sk-SK" sz="1954" b="1" dirty="0">
                <a:solidFill>
                  <a:srgbClr val="0000D4"/>
                </a:solidFill>
                <a:latin typeface="Arial"/>
              </a:rPr>
              <a:t> </a:t>
            </a:r>
            <a:r>
              <a:rPr lang="en-US" sz="1954" b="1" dirty="0">
                <a:solidFill>
                  <a:srgbClr val="0000D4"/>
                </a:solidFill>
                <a:latin typeface="Arial"/>
              </a:rPr>
              <a:t>overall score</a:t>
            </a:r>
          </a:p>
        </p:txBody>
      </p:sp>
      <p:sp>
        <p:nvSpPr>
          <p:cNvPr id="7" name="Zástupný text 6">
            <a:extLst>
              <a:ext uri="{FF2B5EF4-FFF2-40B4-BE49-F238E27FC236}">
                <a16:creationId xmlns:a16="http://schemas.microsoft.com/office/drawing/2014/main" id="{4AF761DD-7C3B-2EB2-0240-7219BB954CD3}"/>
              </a:ext>
            </a:extLst>
          </p:cNvPr>
          <p:cNvSpPr>
            <a:spLocks noGrp="1"/>
          </p:cNvSpPr>
          <p:nvPr>
            <p:ph type="body" sz="quarter" idx="11"/>
          </p:nvPr>
        </p:nvSpPr>
        <p:spPr/>
        <p:txBody>
          <a:bodyPr>
            <a:noAutofit/>
          </a:bodyPr>
          <a:lstStyle/>
          <a:p>
            <a:r>
              <a:rPr lang="en-US" sz="2345" b="1" dirty="0"/>
              <a:t>Impact section of your project</a:t>
            </a:r>
            <a:br>
              <a:rPr lang="en-US" sz="2345" b="1" dirty="0"/>
            </a:br>
            <a:r>
              <a:rPr lang="en-US" sz="2345" b="1" dirty="0"/>
              <a:t>- in a nutshell</a:t>
            </a:r>
            <a:endParaRPr lang="sk-SK" sz="2345" b="1" dirty="0"/>
          </a:p>
        </p:txBody>
      </p:sp>
    </p:spTree>
    <p:extLst>
      <p:ext uri="{BB962C8B-B14F-4D97-AF65-F5344CB8AC3E}">
        <p14:creationId xmlns:p14="http://schemas.microsoft.com/office/powerpoint/2010/main" val="21653916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defRPr/>
            </a:pPr>
            <a:fld id="{79010F47-8DA2-4C41-BCA8-3C002502DF7A}" type="slidenum">
              <a:rPr lang="de-CH">
                <a:solidFill>
                  <a:srgbClr val="0000D4"/>
                </a:solidFill>
                <a:latin typeface="Arial"/>
              </a:rPr>
              <a:pPr defTabSz="893277">
                <a:defRPr/>
              </a:pPr>
              <a:t>52</a:t>
            </a:fld>
            <a:endParaRPr lang="de-CH">
              <a:solidFill>
                <a:srgbClr val="0000D4"/>
              </a:solidFill>
              <a:latin typeface="Arial"/>
            </a:endParaRPr>
          </a:p>
        </p:txBody>
      </p:sp>
      <p:sp>
        <p:nvSpPr>
          <p:cNvPr id="3" name="Textplatzhalter 2">
            <a:extLst>
              <a:ext uri="{FF2B5EF4-FFF2-40B4-BE49-F238E27FC236}">
                <a16:creationId xmlns:a16="http://schemas.microsoft.com/office/drawing/2014/main" id="{48347C96-2C75-46AE-8B87-638537238742}"/>
              </a:ext>
            </a:extLst>
          </p:cNvPr>
          <p:cNvSpPr>
            <a:spLocks noGrp="1"/>
          </p:cNvSpPr>
          <p:nvPr>
            <p:ph type="body" sz="quarter" idx="11"/>
          </p:nvPr>
        </p:nvSpPr>
        <p:spPr>
          <a:xfrm>
            <a:off x="296049" y="379832"/>
            <a:ext cx="8648742" cy="520510"/>
          </a:xfrm>
        </p:spPr>
        <p:txBody>
          <a:bodyPr>
            <a:noAutofit/>
          </a:bodyPr>
          <a:lstStyle/>
          <a:p>
            <a:r>
              <a:rPr lang="sk-SK" sz="2345" b="1" dirty="0"/>
              <a:t>Impact</a:t>
            </a:r>
            <a:r>
              <a:rPr lang="en-US" sz="2345" b="1" dirty="0"/>
              <a:t> –</a:t>
            </a:r>
            <a:r>
              <a:rPr lang="hu-HU" sz="2345" b="1" dirty="0"/>
              <a:t> </a:t>
            </a:r>
            <a:r>
              <a:rPr lang="en-US" sz="2345" b="1" dirty="0" err="1"/>
              <a:t>st</a:t>
            </a:r>
            <a:r>
              <a:rPr lang="sk-SK" sz="2345" b="1" dirty="0"/>
              <a:t>r</a:t>
            </a:r>
            <a:r>
              <a:rPr lang="en-US" sz="2345" b="1" dirty="0" err="1"/>
              <a:t>enghts</a:t>
            </a:r>
            <a:r>
              <a:rPr lang="en-US" sz="2345" b="1" dirty="0"/>
              <a:t> and weaknesses of the </a:t>
            </a:r>
            <a:br>
              <a:rPr lang="hu-HU" sz="2345" b="1" dirty="0"/>
            </a:br>
            <a:r>
              <a:rPr lang="hu-HU" sz="2345" b="1" dirty="0"/>
              <a:t>E</a:t>
            </a:r>
            <a:r>
              <a:rPr lang="en-US" sz="2345" b="1" dirty="0" err="1"/>
              <a:t>uropean</a:t>
            </a:r>
            <a:r>
              <a:rPr lang="en-US" sz="2345" b="1" dirty="0"/>
              <a:t> </a:t>
            </a:r>
            <a:r>
              <a:rPr lang="sk-SK" sz="2345" b="1" dirty="0"/>
              <a:t>F</a:t>
            </a:r>
            <a:r>
              <a:rPr lang="en-US" sz="2345" b="1" dirty="0" err="1"/>
              <a:t>ellowships</a:t>
            </a:r>
            <a:endParaRPr lang="de-CH" sz="2345" b="1" dirty="0"/>
          </a:p>
        </p:txBody>
      </p:sp>
      <p:sp>
        <p:nvSpPr>
          <p:cNvPr id="4" name="Textplatzhalter 1">
            <a:extLst>
              <a:ext uri="{FF2B5EF4-FFF2-40B4-BE49-F238E27FC236}">
                <a16:creationId xmlns:a16="http://schemas.microsoft.com/office/drawing/2014/main" id="{5C5EAD2C-FC6E-CE8E-29CF-48EBECA02B31}"/>
              </a:ext>
            </a:extLst>
          </p:cNvPr>
          <p:cNvSpPr txBox="1">
            <a:spLocks/>
          </p:cNvSpPr>
          <p:nvPr/>
        </p:nvSpPr>
        <p:spPr>
          <a:xfrm>
            <a:off x="1450777" y="1860118"/>
            <a:ext cx="7990839" cy="3767666"/>
          </a:xfrm>
          <a:prstGeom prst="rect">
            <a:avLst/>
          </a:prstGeom>
          <a:ln>
            <a:noFill/>
          </a:ln>
        </p:spPr>
        <p:txBody>
          <a:bodyPr/>
          <a:lstStyle>
            <a:lvl1pPr marL="233995" indent="-233995" algn="l" defTabSz="935980" rtl="0" eaLnBrk="1" latinLnBrk="0" hangingPunct="1">
              <a:lnSpc>
                <a:spcPct val="90000"/>
              </a:lnSpc>
              <a:spcBef>
                <a:spcPts val="1024"/>
              </a:spcBef>
              <a:buFont typeface="Arial" panose="020B0604020202020204" pitchFamily="34" charset="0"/>
              <a:buChar char="•"/>
              <a:defRPr sz="2866" kern="1200">
                <a:solidFill>
                  <a:schemeClr val="tx1"/>
                </a:solidFill>
                <a:latin typeface="+mn-lt"/>
                <a:ea typeface="+mn-ea"/>
                <a:cs typeface="+mn-cs"/>
              </a:defRPr>
            </a:lvl1pPr>
            <a:lvl2pPr marL="701985" indent="-233995" algn="l" defTabSz="935980" rtl="0" eaLnBrk="1" latinLnBrk="0" hangingPunct="1">
              <a:lnSpc>
                <a:spcPct val="90000"/>
              </a:lnSpc>
              <a:spcBef>
                <a:spcPts val="512"/>
              </a:spcBef>
              <a:buFont typeface="Arial" panose="020B0604020202020204" pitchFamily="34" charset="0"/>
              <a:buChar char="•"/>
              <a:defRPr sz="2457" kern="1200">
                <a:solidFill>
                  <a:schemeClr val="tx1"/>
                </a:solidFill>
                <a:latin typeface="+mn-lt"/>
                <a:ea typeface="+mn-ea"/>
                <a:cs typeface="+mn-cs"/>
              </a:defRPr>
            </a:lvl2pPr>
            <a:lvl3pPr marL="1169975" indent="-233995" algn="l" defTabSz="935980" rtl="0" eaLnBrk="1" latinLnBrk="0" hangingPunct="1">
              <a:lnSpc>
                <a:spcPct val="90000"/>
              </a:lnSpc>
              <a:spcBef>
                <a:spcPts val="512"/>
              </a:spcBef>
              <a:buFont typeface="Arial" panose="020B0604020202020204" pitchFamily="34" charset="0"/>
              <a:buChar char="•"/>
              <a:defRPr sz="2047" kern="1200">
                <a:solidFill>
                  <a:schemeClr val="tx1"/>
                </a:solidFill>
                <a:latin typeface="+mn-lt"/>
                <a:ea typeface="+mn-ea"/>
                <a:cs typeface="+mn-cs"/>
              </a:defRPr>
            </a:lvl3pPr>
            <a:lvl4pPr marL="163796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4pPr>
            <a:lvl5pPr marL="210595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5pPr>
            <a:lvl6pPr marL="257394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6pPr>
            <a:lvl7pPr marL="304193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7pPr>
            <a:lvl8pPr marL="350992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8pPr>
            <a:lvl9pPr marL="397791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9pPr>
          </a:lstStyle>
          <a:p>
            <a:pPr marL="0" indent="0" algn="ctr" defTabSz="914359">
              <a:lnSpc>
                <a:spcPct val="150000"/>
              </a:lnSpc>
              <a:spcBef>
                <a:spcPts val="1000"/>
              </a:spcBef>
              <a:buNone/>
              <a:defRPr/>
            </a:pPr>
            <a:endParaRPr lang="en-US" sz="1563" u="sng" dirty="0">
              <a:solidFill>
                <a:srgbClr val="0000D4"/>
              </a:solidFill>
              <a:latin typeface="Cambria" panose="02040503050406030204" pitchFamily="18" charset="0"/>
              <a:ea typeface="Cambria" panose="02040503050406030204" pitchFamily="18" charset="0"/>
            </a:endParaRPr>
          </a:p>
        </p:txBody>
      </p:sp>
      <p:pic>
        <p:nvPicPr>
          <p:cNvPr id="5" name="Obrázok 4"/>
          <p:cNvPicPr>
            <a:picLocks noChangeAspect="1"/>
          </p:cNvPicPr>
          <p:nvPr/>
        </p:nvPicPr>
        <p:blipFill>
          <a:blip r:embed="rId2"/>
          <a:stretch>
            <a:fillRect/>
          </a:stretch>
        </p:blipFill>
        <p:spPr>
          <a:xfrm>
            <a:off x="421384" y="1134430"/>
            <a:ext cx="10184043" cy="5182032"/>
          </a:xfrm>
          <a:prstGeom prst="rect">
            <a:avLst/>
          </a:prstGeom>
        </p:spPr>
      </p:pic>
      <p:sp>
        <p:nvSpPr>
          <p:cNvPr id="6" name="Pravokotnik: zaokroženi vogali 5">
            <a:extLst>
              <a:ext uri="{FF2B5EF4-FFF2-40B4-BE49-F238E27FC236}">
                <a16:creationId xmlns:a16="http://schemas.microsoft.com/office/drawing/2014/main" id="{29092743-F21A-1E28-9910-36E0B43562FD}"/>
              </a:ext>
            </a:extLst>
          </p:cNvPr>
          <p:cNvSpPr/>
          <p:nvPr/>
        </p:nvSpPr>
        <p:spPr>
          <a:xfrm>
            <a:off x="3489267" y="3140630"/>
            <a:ext cx="6629071" cy="28837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77"/>
            <a:endParaRPr lang="sl-SI" sz="1758">
              <a:solidFill>
                <a:srgbClr val="FFFFFF"/>
              </a:solidFill>
              <a:latin typeface="Arial"/>
            </a:endParaRPr>
          </a:p>
        </p:txBody>
      </p:sp>
      <p:sp>
        <p:nvSpPr>
          <p:cNvPr id="7" name="Pravokotnik: zaokroženi vogali 6">
            <a:extLst>
              <a:ext uri="{FF2B5EF4-FFF2-40B4-BE49-F238E27FC236}">
                <a16:creationId xmlns:a16="http://schemas.microsoft.com/office/drawing/2014/main" id="{6B506C53-5A79-A8C1-5F6E-4A7CB4B470A9}"/>
              </a:ext>
            </a:extLst>
          </p:cNvPr>
          <p:cNvSpPr/>
          <p:nvPr/>
        </p:nvSpPr>
        <p:spPr>
          <a:xfrm>
            <a:off x="851453" y="4429784"/>
            <a:ext cx="8774655" cy="35579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77"/>
            <a:endParaRPr lang="sl-SI" sz="1758">
              <a:solidFill>
                <a:srgbClr val="FFFFFF"/>
              </a:solidFill>
              <a:latin typeface="Arial"/>
            </a:endParaRPr>
          </a:p>
        </p:txBody>
      </p:sp>
      <p:sp>
        <p:nvSpPr>
          <p:cNvPr id="8" name="Pravokotnik: zaokroženi vogali 7">
            <a:extLst>
              <a:ext uri="{FF2B5EF4-FFF2-40B4-BE49-F238E27FC236}">
                <a16:creationId xmlns:a16="http://schemas.microsoft.com/office/drawing/2014/main" id="{4D504F67-F0E6-ED28-3201-A38C31874D4C}"/>
              </a:ext>
            </a:extLst>
          </p:cNvPr>
          <p:cNvSpPr/>
          <p:nvPr/>
        </p:nvSpPr>
        <p:spPr>
          <a:xfrm>
            <a:off x="665683" y="1860117"/>
            <a:ext cx="7620464" cy="27972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77"/>
            <a:endParaRPr lang="sl-SI" sz="1758">
              <a:solidFill>
                <a:srgbClr val="FFFFFF"/>
              </a:solidFill>
              <a:latin typeface="Arial"/>
            </a:endParaRPr>
          </a:p>
        </p:txBody>
      </p:sp>
      <p:sp>
        <p:nvSpPr>
          <p:cNvPr id="9" name="PoljeZBesedilom 8">
            <a:extLst>
              <a:ext uri="{FF2B5EF4-FFF2-40B4-BE49-F238E27FC236}">
                <a16:creationId xmlns:a16="http://schemas.microsoft.com/office/drawing/2014/main" id="{06D48D70-64C9-C2B6-CD08-C355691DC7EC}"/>
              </a:ext>
            </a:extLst>
          </p:cNvPr>
          <p:cNvSpPr txBox="1"/>
          <p:nvPr/>
        </p:nvSpPr>
        <p:spPr>
          <a:xfrm>
            <a:off x="9934071" y="4429784"/>
            <a:ext cx="2352675" cy="2031325"/>
          </a:xfrm>
          <a:prstGeom prst="rect">
            <a:avLst/>
          </a:prstGeom>
          <a:noFill/>
        </p:spPr>
        <p:txBody>
          <a:bodyPr wrap="square" rtlCol="0">
            <a:spAutoFit/>
          </a:bodyPr>
          <a:lstStyle/>
          <a:p>
            <a:r>
              <a:rPr lang="en-US" b="0" i="0" dirty="0">
                <a:solidFill>
                  <a:srgbClr val="FF0000"/>
                </a:solidFill>
                <a:effectLst/>
                <a:latin typeface="Helvetica" panose="020B0604020202020204" pitchFamily="34" charset="0"/>
              </a:rPr>
              <a:t>‘In the framework of the MSCA-NET network we have </a:t>
            </a:r>
            <a:r>
              <a:rPr lang="en-US" b="0" i="0" dirty="0" err="1">
                <a:solidFill>
                  <a:srgbClr val="FF0000"/>
                </a:solidFill>
                <a:effectLst/>
                <a:latin typeface="Helvetica" panose="020B0604020202020204" pitchFamily="34" charset="0"/>
              </a:rPr>
              <a:t>analysed</a:t>
            </a:r>
            <a:r>
              <a:rPr lang="en-US" b="0" i="0" dirty="0">
                <a:solidFill>
                  <a:srgbClr val="FF0000"/>
                </a:solidFill>
                <a:effectLst/>
                <a:latin typeface="Helvetica" panose="020B0604020202020204" pitchFamily="34" charset="0"/>
              </a:rPr>
              <a:t> the ESRs and herewith the outcomes are presented.’</a:t>
            </a:r>
            <a:r>
              <a:rPr lang="en-US" b="1" i="0" dirty="0">
                <a:solidFill>
                  <a:srgbClr val="FF0000"/>
                </a:solidFill>
                <a:effectLst/>
                <a:latin typeface="Helvetica" panose="020B0604020202020204" pitchFamily="34" charset="0"/>
              </a:rPr>
              <a:t>         </a:t>
            </a:r>
            <a:endParaRPr lang="sl-SI" dirty="0"/>
          </a:p>
        </p:txBody>
      </p:sp>
    </p:spTree>
    <p:extLst>
      <p:ext uri="{BB962C8B-B14F-4D97-AF65-F5344CB8AC3E}">
        <p14:creationId xmlns:p14="http://schemas.microsoft.com/office/powerpoint/2010/main" val="308894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številke diapozitiva 2">
            <a:extLst>
              <a:ext uri="{FF2B5EF4-FFF2-40B4-BE49-F238E27FC236}">
                <a16:creationId xmlns:a16="http://schemas.microsoft.com/office/drawing/2014/main" id="{A0701691-976B-474F-5CC4-51A62457CF1C}"/>
              </a:ext>
            </a:extLst>
          </p:cNvPr>
          <p:cNvSpPr>
            <a:spLocks noGrp="1"/>
          </p:cNvSpPr>
          <p:nvPr>
            <p:ph type="sldNum" sz="quarter" idx="12"/>
          </p:nvPr>
        </p:nvSpPr>
        <p:spPr/>
        <p:txBody>
          <a:bodyPr/>
          <a:lstStyle/>
          <a:p>
            <a:pPr marL="0" marR="0" lvl="0" indent="0" algn="r" defTabSz="457179"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179"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pic>
        <p:nvPicPr>
          <p:cNvPr id="4" name="Slika 3">
            <a:extLst>
              <a:ext uri="{FF2B5EF4-FFF2-40B4-BE49-F238E27FC236}">
                <a16:creationId xmlns:a16="http://schemas.microsoft.com/office/drawing/2014/main" id="{F4CEBAB4-7FDA-5CFD-7D21-FB7D6B6EE8C8}"/>
              </a:ext>
            </a:extLst>
          </p:cNvPr>
          <p:cNvPicPr>
            <a:picLocks noChangeAspect="1"/>
          </p:cNvPicPr>
          <p:nvPr/>
        </p:nvPicPr>
        <p:blipFill>
          <a:blip r:embed="rId2"/>
          <a:stretch>
            <a:fillRect/>
          </a:stretch>
        </p:blipFill>
        <p:spPr>
          <a:xfrm>
            <a:off x="2678687" y="749701"/>
            <a:ext cx="9294574" cy="5586633"/>
          </a:xfrm>
          <a:prstGeom prst="rect">
            <a:avLst/>
          </a:prstGeom>
        </p:spPr>
      </p:pic>
    </p:spTree>
    <p:extLst>
      <p:ext uri="{BB962C8B-B14F-4D97-AF65-F5344CB8AC3E}">
        <p14:creationId xmlns:p14="http://schemas.microsoft.com/office/powerpoint/2010/main" val="15802929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defRPr/>
            </a:pPr>
            <a:fld id="{79010F47-8DA2-4C41-BCA8-3C002502DF7A}" type="slidenum">
              <a:rPr lang="de-CH">
                <a:solidFill>
                  <a:srgbClr val="0000D4"/>
                </a:solidFill>
                <a:latin typeface="Arial"/>
              </a:rPr>
              <a:pPr defTabSz="893277">
                <a:defRPr/>
              </a:pPr>
              <a:t>54</a:t>
            </a:fld>
            <a:endParaRPr lang="de-CH">
              <a:solidFill>
                <a:srgbClr val="0000D4"/>
              </a:solidFill>
              <a:latin typeface="Arial"/>
            </a:endParaRPr>
          </a:p>
        </p:txBody>
      </p:sp>
      <p:sp>
        <p:nvSpPr>
          <p:cNvPr id="3" name="Textplatzhalter 2">
            <a:extLst>
              <a:ext uri="{FF2B5EF4-FFF2-40B4-BE49-F238E27FC236}">
                <a16:creationId xmlns:a16="http://schemas.microsoft.com/office/drawing/2014/main" id="{48347C96-2C75-46AE-8B87-638537238742}"/>
              </a:ext>
            </a:extLst>
          </p:cNvPr>
          <p:cNvSpPr>
            <a:spLocks noGrp="1"/>
          </p:cNvSpPr>
          <p:nvPr>
            <p:ph type="body" sz="quarter" idx="11"/>
          </p:nvPr>
        </p:nvSpPr>
        <p:spPr/>
        <p:txBody>
          <a:bodyPr>
            <a:normAutofit/>
          </a:bodyPr>
          <a:lstStyle/>
          <a:p>
            <a:r>
              <a:rPr lang="sk-SK" sz="2345" b="1" dirty="0" err="1"/>
              <a:t>Reviewer</a:t>
            </a:r>
            <a:r>
              <a:rPr lang="sk-SK" sz="2345" b="1" dirty="0"/>
              <a:t> feedback: top 5 </a:t>
            </a:r>
            <a:r>
              <a:rPr lang="sk-SK" sz="2345" b="1" dirty="0" err="1"/>
              <a:t>weaknesses</a:t>
            </a:r>
            <a:r>
              <a:rPr lang="sk-SK" sz="2345" b="1" dirty="0"/>
              <a:t> in </a:t>
            </a:r>
            <a:r>
              <a:rPr lang="sk-SK" sz="2345" b="1" dirty="0" err="1"/>
              <a:t>Impact</a:t>
            </a:r>
            <a:endParaRPr lang="de-CH" sz="2345" b="1" dirty="0"/>
          </a:p>
        </p:txBody>
      </p:sp>
      <p:sp>
        <p:nvSpPr>
          <p:cNvPr id="4" name="Textplatzhalter 1">
            <a:extLst>
              <a:ext uri="{FF2B5EF4-FFF2-40B4-BE49-F238E27FC236}">
                <a16:creationId xmlns:a16="http://schemas.microsoft.com/office/drawing/2014/main" id="{5C5EAD2C-FC6E-CE8E-29CF-48EBECA02B31}"/>
              </a:ext>
            </a:extLst>
          </p:cNvPr>
          <p:cNvSpPr txBox="1">
            <a:spLocks/>
          </p:cNvSpPr>
          <p:nvPr/>
        </p:nvSpPr>
        <p:spPr>
          <a:xfrm>
            <a:off x="1450777" y="1860118"/>
            <a:ext cx="7990839" cy="3767666"/>
          </a:xfrm>
          <a:prstGeom prst="rect">
            <a:avLst/>
          </a:prstGeom>
          <a:ln>
            <a:noFill/>
          </a:ln>
        </p:spPr>
        <p:txBody>
          <a:bodyPr/>
          <a:lstStyle>
            <a:lvl1pPr marL="233995" indent="-233995" algn="l" defTabSz="935980" rtl="0" eaLnBrk="1" latinLnBrk="0" hangingPunct="1">
              <a:lnSpc>
                <a:spcPct val="90000"/>
              </a:lnSpc>
              <a:spcBef>
                <a:spcPts val="1024"/>
              </a:spcBef>
              <a:buFont typeface="Arial" panose="020B0604020202020204" pitchFamily="34" charset="0"/>
              <a:buChar char="•"/>
              <a:defRPr sz="2866" kern="1200">
                <a:solidFill>
                  <a:schemeClr val="tx1"/>
                </a:solidFill>
                <a:latin typeface="+mn-lt"/>
                <a:ea typeface="+mn-ea"/>
                <a:cs typeface="+mn-cs"/>
              </a:defRPr>
            </a:lvl1pPr>
            <a:lvl2pPr marL="701985" indent="-233995" algn="l" defTabSz="935980" rtl="0" eaLnBrk="1" latinLnBrk="0" hangingPunct="1">
              <a:lnSpc>
                <a:spcPct val="90000"/>
              </a:lnSpc>
              <a:spcBef>
                <a:spcPts val="512"/>
              </a:spcBef>
              <a:buFont typeface="Arial" panose="020B0604020202020204" pitchFamily="34" charset="0"/>
              <a:buChar char="•"/>
              <a:defRPr sz="2457" kern="1200">
                <a:solidFill>
                  <a:schemeClr val="tx1"/>
                </a:solidFill>
                <a:latin typeface="+mn-lt"/>
                <a:ea typeface="+mn-ea"/>
                <a:cs typeface="+mn-cs"/>
              </a:defRPr>
            </a:lvl2pPr>
            <a:lvl3pPr marL="1169975" indent="-233995" algn="l" defTabSz="935980" rtl="0" eaLnBrk="1" latinLnBrk="0" hangingPunct="1">
              <a:lnSpc>
                <a:spcPct val="90000"/>
              </a:lnSpc>
              <a:spcBef>
                <a:spcPts val="512"/>
              </a:spcBef>
              <a:buFont typeface="Arial" panose="020B0604020202020204" pitchFamily="34" charset="0"/>
              <a:buChar char="•"/>
              <a:defRPr sz="2047" kern="1200">
                <a:solidFill>
                  <a:schemeClr val="tx1"/>
                </a:solidFill>
                <a:latin typeface="+mn-lt"/>
                <a:ea typeface="+mn-ea"/>
                <a:cs typeface="+mn-cs"/>
              </a:defRPr>
            </a:lvl3pPr>
            <a:lvl4pPr marL="163796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4pPr>
            <a:lvl5pPr marL="210595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5pPr>
            <a:lvl6pPr marL="257394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6pPr>
            <a:lvl7pPr marL="304193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7pPr>
            <a:lvl8pPr marL="350992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8pPr>
            <a:lvl9pPr marL="397791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9pPr>
          </a:lstStyle>
          <a:p>
            <a:pPr marL="0" indent="0" algn="ctr" defTabSz="914359">
              <a:lnSpc>
                <a:spcPct val="150000"/>
              </a:lnSpc>
              <a:spcBef>
                <a:spcPts val="1000"/>
              </a:spcBef>
              <a:buNone/>
              <a:defRPr/>
            </a:pPr>
            <a:endParaRPr lang="en-US" sz="1563" u="sng" dirty="0">
              <a:solidFill>
                <a:srgbClr val="0000D4"/>
              </a:solidFill>
              <a:latin typeface="Cambria" panose="02040503050406030204" pitchFamily="18" charset="0"/>
              <a:ea typeface="Cambria" panose="02040503050406030204" pitchFamily="18" charset="0"/>
            </a:endParaRPr>
          </a:p>
        </p:txBody>
      </p:sp>
      <p:pic>
        <p:nvPicPr>
          <p:cNvPr id="5" name="Obrázok 4"/>
          <p:cNvPicPr>
            <a:picLocks noChangeAspect="1"/>
          </p:cNvPicPr>
          <p:nvPr/>
        </p:nvPicPr>
        <p:blipFill>
          <a:blip r:embed="rId2"/>
          <a:stretch>
            <a:fillRect/>
          </a:stretch>
        </p:blipFill>
        <p:spPr>
          <a:xfrm>
            <a:off x="1010062" y="959365"/>
            <a:ext cx="9664082" cy="5722222"/>
          </a:xfrm>
          <a:prstGeom prst="rect">
            <a:avLst/>
          </a:prstGeom>
        </p:spPr>
      </p:pic>
      <p:cxnSp>
        <p:nvCxnSpPr>
          <p:cNvPr id="6" name="Raven povezovalnik 5">
            <a:extLst>
              <a:ext uri="{FF2B5EF4-FFF2-40B4-BE49-F238E27FC236}">
                <a16:creationId xmlns:a16="http://schemas.microsoft.com/office/drawing/2014/main" id="{C3B7278A-0D1E-09C0-F266-7A4C2FB0C7FC}"/>
              </a:ext>
            </a:extLst>
          </p:cNvPr>
          <p:cNvCxnSpPr/>
          <p:nvPr/>
        </p:nvCxnSpPr>
        <p:spPr>
          <a:xfrm>
            <a:off x="3609953" y="1367309"/>
            <a:ext cx="2096538"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7" name="Raven povezovalnik 6">
            <a:extLst>
              <a:ext uri="{FF2B5EF4-FFF2-40B4-BE49-F238E27FC236}">
                <a16:creationId xmlns:a16="http://schemas.microsoft.com/office/drawing/2014/main" id="{742CEC32-9F31-6326-B01E-CF7D645D56D3}"/>
              </a:ext>
            </a:extLst>
          </p:cNvPr>
          <p:cNvCxnSpPr/>
          <p:nvPr/>
        </p:nvCxnSpPr>
        <p:spPr>
          <a:xfrm>
            <a:off x="6180492" y="2397346"/>
            <a:ext cx="2096538"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8" name="Raven povezovalnik 7">
            <a:extLst>
              <a:ext uri="{FF2B5EF4-FFF2-40B4-BE49-F238E27FC236}">
                <a16:creationId xmlns:a16="http://schemas.microsoft.com/office/drawing/2014/main" id="{F81BA3A1-BA72-03A4-3321-A674007D4CE5}"/>
              </a:ext>
            </a:extLst>
          </p:cNvPr>
          <p:cNvCxnSpPr/>
          <p:nvPr/>
        </p:nvCxnSpPr>
        <p:spPr>
          <a:xfrm>
            <a:off x="5132223" y="3700847"/>
            <a:ext cx="2096538"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9" name="Raven povezovalnik 8">
            <a:extLst>
              <a:ext uri="{FF2B5EF4-FFF2-40B4-BE49-F238E27FC236}">
                <a16:creationId xmlns:a16="http://schemas.microsoft.com/office/drawing/2014/main" id="{6EC831E3-995C-6B40-88E3-00007F1C1426}"/>
              </a:ext>
            </a:extLst>
          </p:cNvPr>
          <p:cNvCxnSpPr/>
          <p:nvPr/>
        </p:nvCxnSpPr>
        <p:spPr>
          <a:xfrm>
            <a:off x="5606222" y="5031694"/>
            <a:ext cx="2096538"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0" name="Raven povezovalnik 9">
            <a:extLst>
              <a:ext uri="{FF2B5EF4-FFF2-40B4-BE49-F238E27FC236}">
                <a16:creationId xmlns:a16="http://schemas.microsoft.com/office/drawing/2014/main" id="{D3573653-F9E8-65EB-7820-CE2FB78ECDDA}"/>
              </a:ext>
            </a:extLst>
          </p:cNvPr>
          <p:cNvCxnSpPr/>
          <p:nvPr/>
        </p:nvCxnSpPr>
        <p:spPr>
          <a:xfrm>
            <a:off x="6435722" y="6307346"/>
            <a:ext cx="2096538" cy="0"/>
          </a:xfrm>
          <a:prstGeom prst="line">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52969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17B48E-2261-4BE3-832B-A4EDB3940AE0}"/>
              </a:ext>
            </a:extLst>
          </p:cNvPr>
          <p:cNvSpPr>
            <a:spLocks noGrp="1"/>
          </p:cNvSpPr>
          <p:nvPr>
            <p:ph type="ctrTitle"/>
          </p:nvPr>
        </p:nvSpPr>
        <p:spPr>
          <a:xfrm>
            <a:off x="294608" y="2629832"/>
            <a:ext cx="11569114" cy="1769637"/>
          </a:xfrm>
        </p:spPr>
        <p:txBody>
          <a:bodyPr>
            <a:normAutofit fontScale="90000"/>
          </a:bodyPr>
          <a:lstStyle/>
          <a:p>
            <a:r>
              <a:rPr lang="sk-SK" sz="6643" dirty="0"/>
              <a:t>IMPLEMENTATION</a:t>
            </a:r>
            <a:br>
              <a:rPr lang="sk-SK" sz="4298" b="1" dirty="0">
                <a:solidFill>
                  <a:srgbClr val="0000D4"/>
                </a:solidFill>
              </a:rPr>
            </a:br>
            <a:br>
              <a:rPr lang="hu-HU" sz="4298" dirty="0"/>
            </a:br>
            <a:r>
              <a:rPr lang="hu-HU" sz="4298" dirty="0"/>
              <a:t>POSTDOCTORAL FELLOWSHIPS</a:t>
            </a:r>
            <a:br>
              <a:rPr lang="de-CH" sz="4298" dirty="0"/>
            </a:br>
            <a:br>
              <a:rPr lang="sk-SK" sz="4298" b="1" dirty="0">
                <a:solidFill>
                  <a:srgbClr val="0000D4"/>
                </a:solidFill>
              </a:rPr>
            </a:br>
            <a:endParaRPr lang="de-CH" b="1" dirty="0"/>
          </a:p>
        </p:txBody>
      </p:sp>
      <p:sp>
        <p:nvSpPr>
          <p:cNvPr id="3" name="BlokTextu 2">
            <a:extLst>
              <a:ext uri="{FF2B5EF4-FFF2-40B4-BE49-F238E27FC236}">
                <a16:creationId xmlns:a16="http://schemas.microsoft.com/office/drawing/2014/main" id="{2BA3AAB7-9526-689B-28CD-B2C5A616EF81}"/>
              </a:ext>
            </a:extLst>
          </p:cNvPr>
          <p:cNvSpPr txBox="1"/>
          <p:nvPr/>
        </p:nvSpPr>
        <p:spPr>
          <a:xfrm>
            <a:off x="572449" y="5609784"/>
            <a:ext cx="6094531" cy="601354"/>
          </a:xfrm>
          <a:prstGeom prst="rect">
            <a:avLst/>
          </a:prstGeom>
          <a:noFill/>
        </p:spPr>
        <p:txBody>
          <a:bodyPr wrap="square">
            <a:spAutoFit/>
          </a:bodyPr>
          <a:lstStyle/>
          <a:p>
            <a:pPr defTabSz="893277">
              <a:defRPr/>
            </a:pPr>
            <a:br>
              <a:rPr lang="sk-SK" sz="1563" dirty="0">
                <a:solidFill>
                  <a:srgbClr val="0000D4">
                    <a:lumMod val="75000"/>
                  </a:srgbClr>
                </a:solidFill>
                <a:latin typeface="Arial"/>
              </a:rPr>
            </a:br>
            <a:endParaRPr lang="sk-SK" sz="1758" dirty="0">
              <a:solidFill>
                <a:prstClr val="black"/>
              </a:solidFill>
              <a:latin typeface="Arial"/>
            </a:endParaRPr>
          </a:p>
        </p:txBody>
      </p:sp>
    </p:spTree>
    <p:extLst>
      <p:ext uri="{BB962C8B-B14F-4D97-AF65-F5344CB8AC3E}">
        <p14:creationId xmlns:p14="http://schemas.microsoft.com/office/powerpoint/2010/main" val="17947532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defRPr/>
            </a:pPr>
            <a:fld id="{79010F47-8DA2-4C41-BCA8-3C002502DF7A}" type="slidenum">
              <a:rPr lang="de-CH">
                <a:solidFill>
                  <a:srgbClr val="0000D4"/>
                </a:solidFill>
                <a:latin typeface="Arial"/>
              </a:rPr>
              <a:pPr defTabSz="893277">
                <a:defRPr/>
              </a:pPr>
              <a:t>56</a:t>
            </a:fld>
            <a:endParaRPr lang="de-CH">
              <a:solidFill>
                <a:srgbClr val="0000D4"/>
              </a:solidFill>
              <a:latin typeface="Arial"/>
            </a:endParaRPr>
          </a:p>
        </p:txBody>
      </p:sp>
      <p:graphicFrame>
        <p:nvGraphicFramePr>
          <p:cNvPr id="6" name="Táblázat 5"/>
          <p:cNvGraphicFramePr>
            <a:graphicFrameLocks noGrp="1"/>
          </p:cNvGraphicFramePr>
          <p:nvPr/>
        </p:nvGraphicFramePr>
        <p:xfrm>
          <a:off x="767587" y="1007833"/>
          <a:ext cx="10270410" cy="4997361"/>
        </p:xfrm>
        <a:graphic>
          <a:graphicData uri="http://schemas.openxmlformats.org/drawingml/2006/table">
            <a:tbl>
              <a:tblPr firstRow="1" firstCol="1" bandRow="1"/>
              <a:tblGrid>
                <a:gridCol w="2863166">
                  <a:extLst>
                    <a:ext uri="{9D8B030D-6E8A-4147-A177-3AD203B41FA5}">
                      <a16:colId xmlns:a16="http://schemas.microsoft.com/office/drawing/2014/main" val="20000"/>
                    </a:ext>
                  </a:extLst>
                </a:gridCol>
                <a:gridCol w="2782998">
                  <a:extLst>
                    <a:ext uri="{9D8B030D-6E8A-4147-A177-3AD203B41FA5}">
                      <a16:colId xmlns:a16="http://schemas.microsoft.com/office/drawing/2014/main" val="20001"/>
                    </a:ext>
                  </a:extLst>
                </a:gridCol>
                <a:gridCol w="4624246">
                  <a:extLst>
                    <a:ext uri="{9D8B030D-6E8A-4147-A177-3AD203B41FA5}">
                      <a16:colId xmlns:a16="http://schemas.microsoft.com/office/drawing/2014/main" val="20002"/>
                    </a:ext>
                  </a:extLst>
                </a:gridCol>
              </a:tblGrid>
              <a:tr h="628600">
                <a:tc>
                  <a:txBody>
                    <a:bodyPr/>
                    <a:lstStyle/>
                    <a:p>
                      <a:pPr marL="0" algn="ctr" defTabSz="935980" rtl="0" eaLnBrk="1" latinLnBrk="0" hangingPunct="1">
                        <a:lnSpc>
                          <a:spcPct val="115000"/>
                        </a:lnSpc>
                        <a:spcBef>
                          <a:spcPts val="600"/>
                        </a:spcBef>
                        <a:spcAft>
                          <a:spcPts val="1000"/>
                        </a:spcAft>
                      </a:pPr>
                      <a:r>
                        <a:rPr lang="en-GB" sz="1100" kern="1200" dirty="0">
                          <a:solidFill>
                            <a:srgbClr val="0404BC">
                              <a:alpha val="61000"/>
                            </a:srgbClr>
                          </a:solidFill>
                          <a:effectLst/>
                          <a:latin typeface="Arial" panose="020B0604020202020204" pitchFamily="34" charset="0"/>
                          <a:ea typeface="Times New Roman" panose="02020603050405020304" pitchFamily="18" charset="0"/>
                          <a:cs typeface="Times New Roman" panose="02020603050405020304" pitchFamily="18" charset="0"/>
                        </a:rPr>
                        <a:t>Excellence</a:t>
                      </a:r>
                      <a:endParaRPr lang="hu-HU" sz="1100" kern="1200" dirty="0">
                        <a:solidFill>
                          <a:srgbClr val="0404BC">
                            <a:alpha val="61000"/>
                          </a:srgb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3915" marR="53915" marT="0" marB="0" anchor="ctr">
                    <a:lnL w="1905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905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gn="ctr">
                        <a:lnSpc>
                          <a:spcPct val="115000"/>
                        </a:lnSpc>
                        <a:spcAft>
                          <a:spcPts val="1000"/>
                        </a:spcAft>
                      </a:pPr>
                      <a:r>
                        <a:rPr lang="en-GB" sz="1100" kern="1200" dirty="0">
                          <a:solidFill>
                            <a:srgbClr val="0404BC">
                              <a:alpha val="61000"/>
                            </a:srgbClr>
                          </a:solidFill>
                          <a:effectLst/>
                          <a:latin typeface="Arial" panose="020B0604020202020204" pitchFamily="34" charset="0"/>
                          <a:ea typeface="Times New Roman" panose="02020603050405020304" pitchFamily="18" charset="0"/>
                          <a:cs typeface="Times New Roman" panose="02020603050405020304" pitchFamily="18" charset="0"/>
                        </a:rPr>
                        <a:t>Impact</a:t>
                      </a:r>
                      <a:endParaRPr lang="hu-H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915" marR="53915" marT="0" marB="0" anchor="ctr">
                    <a:lnL w="1270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905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gn="ctr">
                        <a:lnSpc>
                          <a:spcPct val="115000"/>
                        </a:lnSpc>
                        <a:spcAft>
                          <a:spcPts val="1000"/>
                        </a:spcAft>
                      </a:pPr>
                      <a:r>
                        <a:rPr lang="en-GB" sz="1800" b="1" kern="1200" dirty="0">
                          <a:solidFill>
                            <a:srgbClr val="0000D4"/>
                          </a:solidFill>
                          <a:effectLst/>
                          <a:latin typeface="+mn-lt"/>
                          <a:ea typeface="Times New Roman" panose="02020603050405020304" pitchFamily="18" charset="0"/>
                          <a:cs typeface="Times New Roman" panose="02020603050405020304" pitchFamily="18" charset="0"/>
                        </a:rPr>
                        <a:t>Quality and efficiency </a:t>
                      </a:r>
                      <a:br>
                        <a:rPr lang="en-GB" sz="1800" b="1" kern="1200" dirty="0">
                          <a:solidFill>
                            <a:srgbClr val="0000D4"/>
                          </a:solidFill>
                          <a:effectLst/>
                          <a:latin typeface="+mn-lt"/>
                          <a:ea typeface="Times New Roman" panose="02020603050405020304" pitchFamily="18" charset="0"/>
                          <a:cs typeface="Times New Roman" panose="02020603050405020304" pitchFamily="18" charset="0"/>
                        </a:rPr>
                      </a:br>
                      <a:r>
                        <a:rPr lang="en-GB" sz="1800" b="1" kern="1200" dirty="0">
                          <a:solidFill>
                            <a:srgbClr val="0000D4"/>
                          </a:solidFill>
                          <a:effectLst/>
                          <a:latin typeface="+mn-lt"/>
                          <a:ea typeface="Times New Roman" panose="02020603050405020304" pitchFamily="18" charset="0"/>
                          <a:cs typeface="Times New Roman" panose="02020603050405020304" pitchFamily="18" charset="0"/>
                        </a:rPr>
                        <a:t>of the implementation</a:t>
                      </a:r>
                      <a:endParaRPr lang="hu-HU" sz="1800" dirty="0">
                        <a:effectLst/>
                        <a:latin typeface="+mn-lt"/>
                        <a:ea typeface="Calibri" panose="020F0502020204030204" pitchFamily="34" charset="0"/>
                        <a:cs typeface="Times New Roman" panose="02020603050405020304" pitchFamily="18" charset="0"/>
                      </a:endParaRPr>
                    </a:p>
                  </a:txBody>
                  <a:tcPr marL="53915" marR="53915" marT="0" marB="0" anchor="ctr">
                    <a:lnL w="12700" cap="flat" cmpd="sng" algn="ctr">
                      <a:solidFill>
                        <a:srgbClr val="0404BC"/>
                      </a:solidFill>
                      <a:prstDash val="solid"/>
                      <a:round/>
                      <a:headEnd type="none" w="med" len="med"/>
                      <a:tailEnd type="none" w="med" len="med"/>
                    </a:lnL>
                    <a:lnR w="19050" cap="flat" cmpd="sng" algn="ctr">
                      <a:solidFill>
                        <a:srgbClr val="0404BC"/>
                      </a:solidFill>
                      <a:prstDash val="solid"/>
                      <a:round/>
                      <a:headEnd type="none" w="med" len="med"/>
                      <a:tailEnd type="none" w="med" len="med"/>
                    </a:lnR>
                    <a:lnT w="1905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extLst>
                  <a:ext uri="{0D108BD9-81ED-4DB2-BD59-A6C34878D82A}">
                    <a16:rowId xmlns:a16="http://schemas.microsoft.com/office/drawing/2014/main" val="10000"/>
                  </a:ext>
                </a:extLst>
              </a:tr>
              <a:tr h="1318355">
                <a:tc>
                  <a:txBody>
                    <a:bodyPr/>
                    <a:lstStyle/>
                    <a:p>
                      <a:pPr>
                        <a:lnSpc>
                          <a:spcPct val="107000"/>
                        </a:lnSpc>
                        <a:spcAft>
                          <a:spcPts val="0"/>
                        </a:spcAft>
                      </a:pPr>
                      <a:r>
                        <a:rPr lang="en-GB" sz="1100" kern="1200" dirty="0">
                          <a:solidFill>
                            <a:srgbClr val="0404BC">
                              <a:alpha val="61000"/>
                            </a:srgbClr>
                          </a:solidFill>
                          <a:effectLst/>
                          <a:latin typeface="Arial" panose="020B0604020202020204" pitchFamily="34" charset="0"/>
                          <a:ea typeface="Times New Roman" panose="02020603050405020304" pitchFamily="18" charset="0"/>
                          <a:cs typeface="Times New Roman" panose="02020603050405020304" pitchFamily="18" charset="0"/>
                        </a:rPr>
                        <a:t>Quality and pertinence of the project’s research and innovation objectives (and the extent to which they are ambitious, and go beyond the state of the art)</a:t>
                      </a:r>
                      <a:endParaRPr lang="hu-H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915" marR="53915" marT="0" marB="0">
                    <a:lnL w="1905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nSpc>
                          <a:spcPct val="115000"/>
                        </a:lnSpc>
                        <a:spcAft>
                          <a:spcPts val="1000"/>
                        </a:spcAft>
                      </a:pPr>
                      <a:r>
                        <a:rPr lang="en-GB" sz="1100" kern="1200" dirty="0">
                          <a:solidFill>
                            <a:srgbClr val="0404BC">
                              <a:alpha val="61000"/>
                            </a:srgbClr>
                          </a:solidFill>
                          <a:effectLst/>
                          <a:latin typeface="Arial" panose="020B0604020202020204" pitchFamily="34" charset="0"/>
                          <a:ea typeface="Times New Roman" panose="02020603050405020304" pitchFamily="18" charset="0"/>
                          <a:cs typeface="Times New Roman" panose="02020603050405020304" pitchFamily="18" charset="0"/>
                        </a:rPr>
                        <a:t>Credibility of the measures to enhance the career perspectives and employability of the researcher and contribution to his/her skills development </a:t>
                      </a:r>
                      <a:endParaRPr lang="hu-H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915" marR="53915" marT="0" marB="0">
                    <a:lnL w="1270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nSpc>
                          <a:spcPct val="115000"/>
                        </a:lnSpc>
                        <a:spcBef>
                          <a:spcPts val="1200"/>
                        </a:spcBef>
                        <a:spcAft>
                          <a:spcPts val="1200"/>
                        </a:spcAft>
                      </a:pPr>
                      <a:r>
                        <a:rPr lang="en-GB" sz="1800" kern="1200" dirty="0">
                          <a:solidFill>
                            <a:srgbClr val="0000D4"/>
                          </a:solidFill>
                          <a:effectLst/>
                          <a:latin typeface="+mn-lt"/>
                          <a:ea typeface="Times New Roman" panose="02020603050405020304" pitchFamily="18" charset="0"/>
                          <a:cs typeface="Times New Roman" panose="02020603050405020304" pitchFamily="18" charset="0"/>
                        </a:rPr>
                        <a:t>Quality and effectiveness of the </a:t>
                      </a:r>
                      <a:r>
                        <a:rPr lang="en-GB" sz="1800" b="1" u="sng" kern="1200" dirty="0">
                          <a:solidFill>
                            <a:srgbClr val="0000D4"/>
                          </a:solidFill>
                          <a:effectLst/>
                          <a:latin typeface="+mn-lt"/>
                          <a:ea typeface="Times New Roman" panose="02020603050405020304" pitchFamily="18" charset="0"/>
                          <a:cs typeface="Times New Roman" panose="02020603050405020304" pitchFamily="18" charset="0"/>
                        </a:rPr>
                        <a:t>work plan</a:t>
                      </a:r>
                      <a:r>
                        <a:rPr lang="en-GB" sz="1800" kern="1200" dirty="0">
                          <a:solidFill>
                            <a:srgbClr val="0000D4"/>
                          </a:solidFill>
                          <a:effectLst/>
                          <a:latin typeface="+mn-lt"/>
                          <a:ea typeface="Times New Roman" panose="02020603050405020304" pitchFamily="18" charset="0"/>
                          <a:cs typeface="Times New Roman" panose="02020603050405020304" pitchFamily="18" charset="0"/>
                        </a:rPr>
                        <a:t>,  assessment of </a:t>
                      </a:r>
                      <a:r>
                        <a:rPr lang="en-GB" sz="1800" b="1" u="sng" kern="1200" dirty="0">
                          <a:solidFill>
                            <a:srgbClr val="0000D4"/>
                          </a:solidFill>
                          <a:effectLst/>
                          <a:latin typeface="+mn-lt"/>
                          <a:ea typeface="Times New Roman" panose="02020603050405020304" pitchFamily="18" charset="0"/>
                          <a:cs typeface="Times New Roman" panose="02020603050405020304" pitchFamily="18" charset="0"/>
                        </a:rPr>
                        <a:t>risks</a:t>
                      </a:r>
                      <a:r>
                        <a:rPr lang="en-GB" sz="1800" kern="1200" dirty="0">
                          <a:solidFill>
                            <a:srgbClr val="0000D4"/>
                          </a:solidFill>
                          <a:effectLst/>
                          <a:latin typeface="+mn-lt"/>
                          <a:ea typeface="Times New Roman" panose="02020603050405020304" pitchFamily="18" charset="0"/>
                          <a:cs typeface="Times New Roman" panose="02020603050405020304" pitchFamily="18" charset="0"/>
                        </a:rPr>
                        <a:t> and appropriateness of the </a:t>
                      </a:r>
                      <a:r>
                        <a:rPr lang="en-GB" sz="1800" b="1" u="sng" kern="1200" dirty="0">
                          <a:solidFill>
                            <a:srgbClr val="0000D4"/>
                          </a:solidFill>
                          <a:effectLst/>
                          <a:latin typeface="+mn-lt"/>
                          <a:ea typeface="Times New Roman" panose="02020603050405020304" pitchFamily="18" charset="0"/>
                          <a:cs typeface="Times New Roman" panose="02020603050405020304" pitchFamily="18" charset="0"/>
                        </a:rPr>
                        <a:t>effort</a:t>
                      </a:r>
                      <a:r>
                        <a:rPr lang="en-GB" sz="1800" kern="1200" dirty="0">
                          <a:solidFill>
                            <a:srgbClr val="0000D4"/>
                          </a:solidFill>
                          <a:effectLst/>
                          <a:latin typeface="+mn-lt"/>
                          <a:ea typeface="Times New Roman" panose="02020603050405020304" pitchFamily="18" charset="0"/>
                          <a:cs typeface="Times New Roman" panose="02020603050405020304" pitchFamily="18" charset="0"/>
                        </a:rPr>
                        <a:t> assigned to work packages </a:t>
                      </a:r>
                      <a:endParaRPr lang="hu-HU" sz="1800" dirty="0">
                        <a:effectLst/>
                        <a:latin typeface="+mn-lt"/>
                        <a:ea typeface="Calibri" panose="020F0502020204030204" pitchFamily="34" charset="0"/>
                        <a:cs typeface="Times New Roman" panose="02020603050405020304" pitchFamily="18" charset="0"/>
                      </a:endParaRPr>
                    </a:p>
                  </a:txBody>
                  <a:tcPr marL="53915" marR="53915" marT="0" marB="0">
                    <a:lnL w="12700" cap="flat" cmpd="sng" algn="ctr">
                      <a:solidFill>
                        <a:srgbClr val="0404BC"/>
                      </a:solidFill>
                      <a:prstDash val="solid"/>
                      <a:round/>
                      <a:headEnd type="none" w="med" len="med"/>
                      <a:tailEnd type="none" w="med" len="med"/>
                    </a:lnL>
                    <a:lnR w="1905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extLst>
                  <a:ext uri="{0D108BD9-81ED-4DB2-BD59-A6C34878D82A}">
                    <a16:rowId xmlns:a16="http://schemas.microsoft.com/office/drawing/2014/main" val="10001"/>
                  </a:ext>
                </a:extLst>
              </a:tr>
              <a:tr h="1225435">
                <a:tc>
                  <a:txBody>
                    <a:bodyPr/>
                    <a:lstStyle/>
                    <a:p>
                      <a:pPr>
                        <a:lnSpc>
                          <a:spcPct val="107000"/>
                        </a:lnSpc>
                        <a:spcAft>
                          <a:spcPts val="0"/>
                        </a:spcAft>
                      </a:pPr>
                      <a:r>
                        <a:rPr lang="en-GB" sz="1100" kern="1200" dirty="0">
                          <a:solidFill>
                            <a:srgbClr val="0404BC">
                              <a:alpha val="61000"/>
                            </a:srgbClr>
                          </a:solidFill>
                          <a:effectLst/>
                          <a:latin typeface="Arial" panose="020B0604020202020204" pitchFamily="34" charset="0"/>
                          <a:ea typeface="Times New Roman" panose="02020603050405020304" pitchFamily="18" charset="0"/>
                          <a:cs typeface="Times New Roman" panose="02020603050405020304" pitchFamily="18" charset="0"/>
                        </a:rPr>
                        <a:t>Soundness of the proposed methodology (including interdisciplinary approaches, consideration of the gender dimension and other diversity aspects if relevant for the research project, and the quality of open science practices)</a:t>
                      </a:r>
                      <a:endParaRPr lang="hu-H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915" marR="53915" marT="0" marB="0">
                    <a:lnL w="1905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nSpc>
                          <a:spcPct val="115000"/>
                        </a:lnSpc>
                        <a:spcAft>
                          <a:spcPts val="1000"/>
                        </a:spcAft>
                      </a:pPr>
                      <a:r>
                        <a:rPr lang="en-GB" sz="1100" kern="1200" dirty="0">
                          <a:solidFill>
                            <a:srgbClr val="0404BC">
                              <a:alpha val="61000"/>
                            </a:srgbClr>
                          </a:solidFill>
                          <a:effectLst/>
                          <a:latin typeface="Arial" panose="020B0604020202020204" pitchFamily="34" charset="0"/>
                          <a:ea typeface="Times New Roman" panose="02020603050405020304" pitchFamily="18" charset="0"/>
                          <a:cs typeface="Times New Roman" panose="02020603050405020304" pitchFamily="18" charset="0"/>
                        </a:rPr>
                        <a:t>Suitability and quality of the measures to maximise expected outcomes and impacts, as set out in the dissemination and exploitation plan, including communication activities</a:t>
                      </a:r>
                      <a:endParaRPr lang="hu-H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915" marR="53915" marT="0" marB="0">
                    <a:lnL w="1270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nSpc>
                          <a:spcPct val="115000"/>
                        </a:lnSpc>
                        <a:spcAft>
                          <a:spcPts val="1000"/>
                        </a:spcAft>
                      </a:pPr>
                      <a:r>
                        <a:rPr lang="en-GB" sz="1800" kern="1200" dirty="0">
                          <a:solidFill>
                            <a:srgbClr val="0000D4"/>
                          </a:solidFill>
                          <a:effectLst/>
                          <a:latin typeface="+mn-lt"/>
                          <a:ea typeface="Times New Roman" panose="02020603050405020304" pitchFamily="18" charset="0"/>
                          <a:cs typeface="Times New Roman" panose="02020603050405020304" pitchFamily="18" charset="0"/>
                        </a:rPr>
                        <a:t>Quality and capacity of the </a:t>
                      </a:r>
                      <a:r>
                        <a:rPr lang="en-GB" sz="1800" b="1" u="sng" kern="1200" dirty="0">
                          <a:solidFill>
                            <a:srgbClr val="0000D4"/>
                          </a:solidFill>
                          <a:effectLst/>
                          <a:latin typeface="+mn-lt"/>
                          <a:ea typeface="Times New Roman" panose="02020603050405020304" pitchFamily="18" charset="0"/>
                          <a:cs typeface="Times New Roman" panose="02020603050405020304" pitchFamily="18" charset="0"/>
                        </a:rPr>
                        <a:t>host institutions </a:t>
                      </a:r>
                      <a:r>
                        <a:rPr lang="en-GB" sz="1800" kern="1200" dirty="0">
                          <a:solidFill>
                            <a:srgbClr val="0000D4"/>
                          </a:solidFill>
                          <a:effectLst/>
                          <a:latin typeface="+mn-lt"/>
                          <a:ea typeface="Times New Roman" panose="02020603050405020304" pitchFamily="18" charset="0"/>
                          <a:cs typeface="Times New Roman" panose="02020603050405020304" pitchFamily="18" charset="0"/>
                        </a:rPr>
                        <a:t>and participating organisations, including </a:t>
                      </a:r>
                      <a:r>
                        <a:rPr lang="en-GB" sz="1800" b="1" u="sng" kern="1200" dirty="0">
                          <a:solidFill>
                            <a:srgbClr val="0000D4"/>
                          </a:solidFill>
                          <a:effectLst/>
                          <a:latin typeface="+mn-lt"/>
                          <a:ea typeface="Times New Roman" panose="02020603050405020304" pitchFamily="18" charset="0"/>
                          <a:cs typeface="Times New Roman" panose="02020603050405020304" pitchFamily="18" charset="0"/>
                        </a:rPr>
                        <a:t>hosting</a:t>
                      </a:r>
                      <a:r>
                        <a:rPr lang="en-GB" sz="1800" kern="1200" dirty="0">
                          <a:solidFill>
                            <a:srgbClr val="0000D4"/>
                          </a:solidFill>
                          <a:effectLst/>
                          <a:latin typeface="+mn-lt"/>
                          <a:ea typeface="Times New Roman" panose="02020603050405020304" pitchFamily="18" charset="0"/>
                          <a:cs typeface="Times New Roman" panose="02020603050405020304" pitchFamily="18" charset="0"/>
                        </a:rPr>
                        <a:t> arrangements </a:t>
                      </a:r>
                      <a:endParaRPr lang="hu-HU" sz="1800" dirty="0">
                        <a:effectLst/>
                        <a:latin typeface="+mn-lt"/>
                        <a:ea typeface="Calibri" panose="020F0502020204030204" pitchFamily="34" charset="0"/>
                        <a:cs typeface="Times New Roman" panose="02020603050405020304" pitchFamily="18" charset="0"/>
                      </a:endParaRPr>
                    </a:p>
                  </a:txBody>
                  <a:tcPr marL="53915" marR="53915" marT="0" marB="0">
                    <a:lnL w="12700" cap="flat" cmpd="sng" algn="ctr">
                      <a:solidFill>
                        <a:srgbClr val="0404BC"/>
                      </a:solidFill>
                      <a:prstDash val="solid"/>
                      <a:round/>
                      <a:headEnd type="none" w="med" len="med"/>
                      <a:tailEnd type="none" w="med" len="med"/>
                    </a:lnL>
                    <a:lnR w="1905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extLst>
                  <a:ext uri="{0D108BD9-81ED-4DB2-BD59-A6C34878D82A}">
                    <a16:rowId xmlns:a16="http://schemas.microsoft.com/office/drawing/2014/main" val="10002"/>
                  </a:ext>
                </a:extLst>
              </a:tr>
              <a:tr h="911186">
                <a:tc>
                  <a:txBody>
                    <a:bodyPr/>
                    <a:lstStyle/>
                    <a:p>
                      <a:pPr>
                        <a:lnSpc>
                          <a:spcPct val="107000"/>
                        </a:lnSpc>
                        <a:spcAft>
                          <a:spcPts val="0"/>
                        </a:spcAft>
                      </a:pPr>
                      <a:r>
                        <a:rPr lang="en-GB" sz="1100" kern="1200" dirty="0">
                          <a:solidFill>
                            <a:srgbClr val="0404BC">
                              <a:alpha val="61000"/>
                            </a:srgbClr>
                          </a:solidFill>
                          <a:effectLst/>
                          <a:latin typeface="Arial" panose="020B0604020202020204" pitchFamily="34" charset="0"/>
                          <a:ea typeface="Times New Roman" panose="02020603050405020304" pitchFamily="18" charset="0"/>
                          <a:cs typeface="Times New Roman" panose="02020603050405020304" pitchFamily="18" charset="0"/>
                        </a:rPr>
                        <a:t>Quality of the supervision, training and of the two-way transfer of knowledge between the researcher and the host</a:t>
                      </a:r>
                      <a:endParaRPr lang="hu-H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915" marR="53915" marT="0" marB="0">
                    <a:lnL w="1905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nSpc>
                          <a:spcPct val="115000"/>
                        </a:lnSpc>
                        <a:spcAft>
                          <a:spcPts val="1000"/>
                        </a:spcAft>
                      </a:pPr>
                      <a:r>
                        <a:rPr lang="en-GB" sz="1100" kern="1200" dirty="0">
                          <a:solidFill>
                            <a:srgbClr val="0404BC">
                              <a:alpha val="61000"/>
                            </a:srgbClr>
                          </a:solidFill>
                          <a:effectLst/>
                          <a:latin typeface="Arial" panose="020B0604020202020204" pitchFamily="34" charset="0"/>
                          <a:ea typeface="Times New Roman" panose="02020603050405020304" pitchFamily="18" charset="0"/>
                          <a:cs typeface="Times New Roman" panose="02020603050405020304" pitchFamily="18" charset="0"/>
                        </a:rPr>
                        <a:t>The magnitude and importance of the project’s contribution to the expected scientific, societal and economic impacts</a:t>
                      </a:r>
                      <a:endParaRPr lang="hu-HU"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kern="1200" dirty="0">
                          <a:solidFill>
                            <a:srgbClr val="0404BC">
                              <a:alpha val="61000"/>
                            </a:srgb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hu-H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915" marR="53915" marT="0" marB="0">
                    <a:lnL w="1270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gn="ctr">
                        <a:lnSpc>
                          <a:spcPct val="107000"/>
                        </a:lnSpc>
                        <a:spcAft>
                          <a:spcPts val="0"/>
                        </a:spcAft>
                      </a:pPr>
                      <a:r>
                        <a:rPr lang="en-GB" sz="1800" kern="1200" dirty="0">
                          <a:solidFill>
                            <a:srgbClr val="0000D4"/>
                          </a:solidFill>
                          <a:effectLst/>
                          <a:latin typeface="+mn-lt"/>
                          <a:ea typeface="Times New Roman" panose="02020603050405020304" pitchFamily="18" charset="0"/>
                          <a:cs typeface="Times New Roman" panose="02020603050405020304" pitchFamily="18" charset="0"/>
                        </a:rPr>
                        <a:t> </a:t>
                      </a:r>
                      <a:endParaRPr lang="hu-HU" sz="1800" dirty="0">
                        <a:effectLst/>
                        <a:latin typeface="+mn-lt"/>
                        <a:ea typeface="Calibri" panose="020F0502020204030204" pitchFamily="34" charset="0"/>
                        <a:cs typeface="Times New Roman" panose="02020603050405020304" pitchFamily="18" charset="0"/>
                      </a:endParaRPr>
                    </a:p>
                  </a:txBody>
                  <a:tcPr marL="53915" marR="53915" marT="0" marB="0">
                    <a:lnL w="12700" cap="flat" cmpd="sng" algn="ctr">
                      <a:solidFill>
                        <a:srgbClr val="0404BC"/>
                      </a:solidFill>
                      <a:prstDash val="solid"/>
                      <a:round/>
                      <a:headEnd type="none" w="med" len="med"/>
                      <a:tailEnd type="none" w="med" len="med"/>
                    </a:lnL>
                    <a:lnR w="1905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extLst>
                  <a:ext uri="{0D108BD9-81ED-4DB2-BD59-A6C34878D82A}">
                    <a16:rowId xmlns:a16="http://schemas.microsoft.com/office/drawing/2014/main" val="10003"/>
                  </a:ext>
                </a:extLst>
              </a:tr>
              <a:tr h="600566">
                <a:tc>
                  <a:txBody>
                    <a:bodyPr/>
                    <a:lstStyle/>
                    <a:p>
                      <a:pPr>
                        <a:lnSpc>
                          <a:spcPct val="107000"/>
                        </a:lnSpc>
                        <a:spcAft>
                          <a:spcPts val="0"/>
                        </a:spcAft>
                      </a:pPr>
                      <a:r>
                        <a:rPr lang="en-GB" sz="1100" kern="1200" dirty="0">
                          <a:solidFill>
                            <a:srgbClr val="0404BC">
                              <a:alpha val="61000"/>
                            </a:srgbClr>
                          </a:solidFill>
                          <a:effectLst/>
                          <a:latin typeface="Arial" panose="020B0604020202020204" pitchFamily="34" charset="0"/>
                          <a:ea typeface="Times New Roman" panose="02020603050405020304" pitchFamily="18" charset="0"/>
                          <a:cs typeface="Times New Roman" panose="02020603050405020304" pitchFamily="18" charset="0"/>
                        </a:rPr>
                        <a:t>Quality and appropriateness of the researcher’s professional experience, competences and skills</a:t>
                      </a:r>
                      <a:endParaRPr lang="hu-H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915" marR="53915" marT="0" marB="0">
                    <a:lnL w="1905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gn="ctr">
                        <a:lnSpc>
                          <a:spcPct val="107000"/>
                        </a:lnSpc>
                        <a:spcAft>
                          <a:spcPts val="0"/>
                        </a:spcAft>
                      </a:pPr>
                      <a:r>
                        <a:rPr lang="en-GB" sz="1100" kern="1200" dirty="0">
                          <a:solidFill>
                            <a:srgbClr val="0404BC">
                              <a:alpha val="61000"/>
                            </a:srgb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hu-H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915" marR="53915" marT="0" marB="0">
                    <a:lnL w="1270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tc>
                  <a:txBody>
                    <a:bodyPr/>
                    <a:lstStyle/>
                    <a:p>
                      <a:pPr algn="ctr">
                        <a:lnSpc>
                          <a:spcPct val="107000"/>
                        </a:lnSpc>
                        <a:spcAft>
                          <a:spcPts val="0"/>
                        </a:spcAft>
                      </a:pPr>
                      <a:r>
                        <a:rPr lang="en-GB" sz="1800" kern="1200" dirty="0">
                          <a:solidFill>
                            <a:srgbClr val="0000D4"/>
                          </a:solidFill>
                          <a:effectLst/>
                          <a:latin typeface="+mn-lt"/>
                          <a:ea typeface="Times New Roman" panose="02020603050405020304" pitchFamily="18" charset="0"/>
                          <a:cs typeface="Times New Roman" panose="02020603050405020304" pitchFamily="18" charset="0"/>
                        </a:rPr>
                        <a:t> </a:t>
                      </a:r>
                      <a:endParaRPr lang="hu-HU" sz="1800" dirty="0">
                        <a:effectLst/>
                        <a:latin typeface="+mn-lt"/>
                        <a:ea typeface="Calibri" panose="020F0502020204030204" pitchFamily="34" charset="0"/>
                        <a:cs typeface="Times New Roman" panose="02020603050405020304" pitchFamily="18" charset="0"/>
                      </a:endParaRPr>
                    </a:p>
                  </a:txBody>
                  <a:tcPr marL="53915" marR="53915" marT="0" marB="0">
                    <a:lnL w="12700" cap="flat" cmpd="sng" algn="ctr">
                      <a:solidFill>
                        <a:srgbClr val="0404BC"/>
                      </a:solidFill>
                      <a:prstDash val="solid"/>
                      <a:round/>
                      <a:headEnd type="none" w="med" len="med"/>
                      <a:tailEnd type="none" w="med" len="med"/>
                    </a:lnL>
                    <a:lnR w="1905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2700" cap="flat" cmpd="sng" algn="ctr">
                      <a:solidFill>
                        <a:srgbClr val="0404BC"/>
                      </a:solidFill>
                      <a:prstDash val="solid"/>
                      <a:round/>
                      <a:headEnd type="none" w="med" len="med"/>
                      <a:tailEnd type="none" w="med" len="med"/>
                    </a:lnB>
                  </a:tcPr>
                </a:tc>
                <a:extLst>
                  <a:ext uri="{0D108BD9-81ED-4DB2-BD59-A6C34878D82A}">
                    <a16:rowId xmlns:a16="http://schemas.microsoft.com/office/drawing/2014/main" val="10004"/>
                  </a:ext>
                </a:extLst>
              </a:tr>
              <a:tr h="313219">
                <a:tc>
                  <a:txBody>
                    <a:bodyPr/>
                    <a:lstStyle/>
                    <a:p>
                      <a:pPr algn="ctr">
                        <a:lnSpc>
                          <a:spcPct val="115000"/>
                        </a:lnSpc>
                        <a:spcAft>
                          <a:spcPts val="1000"/>
                        </a:spcAft>
                      </a:pPr>
                      <a:r>
                        <a:rPr lang="en-GB" sz="1100" kern="1200">
                          <a:solidFill>
                            <a:srgbClr val="0404BC">
                              <a:alpha val="61000"/>
                            </a:srgbClr>
                          </a:solidFill>
                          <a:effectLst/>
                          <a:latin typeface="Arial" panose="020B0604020202020204" pitchFamily="34" charset="0"/>
                          <a:ea typeface="Times New Roman" panose="02020603050405020304" pitchFamily="18" charset="0"/>
                          <a:cs typeface="Times New Roman" panose="02020603050405020304" pitchFamily="18" charset="0"/>
                        </a:rPr>
                        <a:t>50%</a:t>
                      </a:r>
                      <a:endParaRPr lang="hu-HU" sz="900">
                        <a:effectLst/>
                        <a:latin typeface="Calibri" panose="020F0502020204030204" pitchFamily="34" charset="0"/>
                        <a:ea typeface="Calibri" panose="020F0502020204030204" pitchFamily="34" charset="0"/>
                        <a:cs typeface="Times New Roman" panose="02020603050405020304" pitchFamily="18" charset="0"/>
                      </a:endParaRPr>
                    </a:p>
                  </a:txBody>
                  <a:tcPr marL="53915" marR="53915" marT="0" marB="0">
                    <a:lnL w="1905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9050" cap="flat" cmpd="sng" algn="ctr">
                      <a:solidFill>
                        <a:srgbClr val="0404BC"/>
                      </a:solidFill>
                      <a:prstDash val="solid"/>
                      <a:round/>
                      <a:headEnd type="none" w="med" len="med"/>
                      <a:tailEnd type="none" w="med" len="med"/>
                    </a:lnB>
                  </a:tcPr>
                </a:tc>
                <a:tc>
                  <a:txBody>
                    <a:bodyPr/>
                    <a:lstStyle/>
                    <a:p>
                      <a:pPr algn="ctr">
                        <a:lnSpc>
                          <a:spcPct val="115000"/>
                        </a:lnSpc>
                        <a:spcAft>
                          <a:spcPts val="1000"/>
                        </a:spcAft>
                      </a:pPr>
                      <a:r>
                        <a:rPr lang="en-GB" sz="1100" kern="1200" dirty="0">
                          <a:solidFill>
                            <a:srgbClr val="0404BC">
                              <a:alpha val="61000"/>
                            </a:srgbClr>
                          </a:solidFill>
                          <a:effectLst/>
                          <a:latin typeface="Arial" panose="020B0604020202020204" pitchFamily="34" charset="0"/>
                          <a:ea typeface="Times New Roman" panose="02020603050405020304" pitchFamily="18" charset="0"/>
                          <a:cs typeface="Times New Roman" panose="02020603050405020304" pitchFamily="18" charset="0"/>
                        </a:rPr>
                        <a:t>30%</a:t>
                      </a:r>
                      <a:endParaRPr lang="hu-H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915" marR="53915" marT="0" marB="0">
                    <a:lnL w="12700" cap="flat" cmpd="sng" algn="ctr">
                      <a:solidFill>
                        <a:srgbClr val="0404BC"/>
                      </a:solidFill>
                      <a:prstDash val="solid"/>
                      <a:round/>
                      <a:headEnd type="none" w="med" len="med"/>
                      <a:tailEnd type="none" w="med" len="med"/>
                    </a:lnL>
                    <a:lnR w="1270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9050" cap="flat" cmpd="sng" algn="ctr">
                      <a:solidFill>
                        <a:srgbClr val="0404BC"/>
                      </a:solidFill>
                      <a:prstDash val="solid"/>
                      <a:round/>
                      <a:headEnd type="none" w="med" len="med"/>
                      <a:tailEnd type="none" w="med" len="med"/>
                    </a:lnB>
                  </a:tcPr>
                </a:tc>
                <a:tc>
                  <a:txBody>
                    <a:bodyPr/>
                    <a:lstStyle/>
                    <a:p>
                      <a:pPr algn="ctr">
                        <a:lnSpc>
                          <a:spcPct val="115000"/>
                        </a:lnSpc>
                        <a:spcAft>
                          <a:spcPts val="1000"/>
                        </a:spcAft>
                      </a:pPr>
                      <a:r>
                        <a:rPr lang="en-GB" sz="1800" kern="1200" dirty="0">
                          <a:solidFill>
                            <a:srgbClr val="0000D4"/>
                          </a:solidFill>
                          <a:effectLst/>
                          <a:latin typeface="+mn-lt"/>
                          <a:ea typeface="Times New Roman" panose="02020603050405020304" pitchFamily="18" charset="0"/>
                          <a:cs typeface="Times New Roman" panose="02020603050405020304" pitchFamily="18" charset="0"/>
                        </a:rPr>
                        <a:t>20%</a:t>
                      </a:r>
                      <a:endParaRPr lang="hu-HU" sz="1800" dirty="0">
                        <a:effectLst/>
                        <a:latin typeface="+mn-lt"/>
                        <a:ea typeface="Calibri" panose="020F0502020204030204" pitchFamily="34" charset="0"/>
                        <a:cs typeface="Times New Roman" panose="02020603050405020304" pitchFamily="18" charset="0"/>
                      </a:endParaRPr>
                    </a:p>
                  </a:txBody>
                  <a:tcPr marL="53915" marR="53915" marT="0" marB="0">
                    <a:lnL w="12700" cap="flat" cmpd="sng" algn="ctr">
                      <a:solidFill>
                        <a:srgbClr val="0404BC"/>
                      </a:solidFill>
                      <a:prstDash val="solid"/>
                      <a:round/>
                      <a:headEnd type="none" w="med" len="med"/>
                      <a:tailEnd type="none" w="med" len="med"/>
                    </a:lnL>
                    <a:lnR w="19050" cap="flat" cmpd="sng" algn="ctr">
                      <a:solidFill>
                        <a:srgbClr val="0404BC"/>
                      </a:solidFill>
                      <a:prstDash val="solid"/>
                      <a:round/>
                      <a:headEnd type="none" w="med" len="med"/>
                      <a:tailEnd type="none" w="med" len="med"/>
                    </a:lnR>
                    <a:lnT w="12700" cap="flat" cmpd="sng" algn="ctr">
                      <a:solidFill>
                        <a:srgbClr val="0404BC"/>
                      </a:solidFill>
                      <a:prstDash val="solid"/>
                      <a:round/>
                      <a:headEnd type="none" w="med" len="med"/>
                      <a:tailEnd type="none" w="med" len="med"/>
                    </a:lnT>
                    <a:lnB w="19050" cap="flat" cmpd="sng" algn="ctr">
                      <a:solidFill>
                        <a:srgbClr val="0404BC"/>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03482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p:cNvPicPr>
            <a:picLocks noChangeAspect="1"/>
          </p:cNvPicPr>
          <p:nvPr/>
        </p:nvPicPr>
        <p:blipFill>
          <a:blip r:embed="rId2"/>
          <a:stretch>
            <a:fillRect/>
          </a:stretch>
        </p:blipFill>
        <p:spPr>
          <a:xfrm>
            <a:off x="2745645" y="755265"/>
            <a:ext cx="6934712" cy="6102736"/>
          </a:xfrm>
          <a:prstGeom prst="rect">
            <a:avLst/>
          </a:prstGeom>
        </p:spPr>
      </p:pic>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defRPr/>
            </a:pPr>
            <a:fld id="{79010F47-8DA2-4C41-BCA8-3C002502DF7A}" type="slidenum">
              <a:rPr lang="de-CH">
                <a:solidFill>
                  <a:srgbClr val="0000D4"/>
                </a:solidFill>
                <a:latin typeface="Arial"/>
              </a:rPr>
              <a:pPr defTabSz="893277">
                <a:defRPr/>
              </a:pPr>
              <a:t>57</a:t>
            </a:fld>
            <a:endParaRPr lang="de-CH">
              <a:solidFill>
                <a:srgbClr val="0000D4"/>
              </a:solidFill>
              <a:latin typeface="Arial"/>
            </a:endParaRPr>
          </a:p>
        </p:txBody>
      </p:sp>
      <p:sp>
        <p:nvSpPr>
          <p:cNvPr id="3" name="Textplatzhalter 2">
            <a:extLst>
              <a:ext uri="{FF2B5EF4-FFF2-40B4-BE49-F238E27FC236}">
                <a16:creationId xmlns:a16="http://schemas.microsoft.com/office/drawing/2014/main" id="{48347C96-2C75-46AE-8B87-638537238742}"/>
              </a:ext>
            </a:extLst>
          </p:cNvPr>
          <p:cNvSpPr>
            <a:spLocks noGrp="1"/>
          </p:cNvSpPr>
          <p:nvPr>
            <p:ph type="body" sz="quarter" idx="11"/>
          </p:nvPr>
        </p:nvSpPr>
        <p:spPr/>
        <p:txBody>
          <a:bodyPr>
            <a:noAutofit/>
          </a:bodyPr>
          <a:lstStyle/>
          <a:p>
            <a:r>
              <a:rPr lang="sk-SK" sz="2345" b="1" dirty="0"/>
              <a:t>Implementation</a:t>
            </a:r>
            <a:r>
              <a:rPr lang="en-US" sz="2345" b="1" dirty="0"/>
              <a:t> –</a:t>
            </a:r>
            <a:r>
              <a:rPr lang="hu-HU" sz="2345" b="1" dirty="0"/>
              <a:t> </a:t>
            </a:r>
            <a:r>
              <a:rPr lang="en-US" sz="2345" b="1" dirty="0" err="1"/>
              <a:t>st</a:t>
            </a:r>
            <a:r>
              <a:rPr lang="sk-SK" sz="2345" b="1" dirty="0"/>
              <a:t>r</a:t>
            </a:r>
            <a:r>
              <a:rPr lang="en-US" sz="2345" b="1" dirty="0" err="1"/>
              <a:t>enghts</a:t>
            </a:r>
            <a:r>
              <a:rPr lang="en-US" sz="2345" b="1" dirty="0"/>
              <a:t> and weaknesses of the </a:t>
            </a:r>
            <a:r>
              <a:rPr lang="sk-SK" sz="2345" b="1" dirty="0" err="1"/>
              <a:t>E</a:t>
            </a:r>
            <a:r>
              <a:rPr lang="en-US" sz="2345" b="1" dirty="0" err="1"/>
              <a:t>uropean</a:t>
            </a:r>
            <a:r>
              <a:rPr lang="en-US" sz="2345" b="1" dirty="0"/>
              <a:t> </a:t>
            </a:r>
            <a:r>
              <a:rPr lang="sk-SK" sz="2345" b="1" dirty="0"/>
              <a:t>F</a:t>
            </a:r>
            <a:r>
              <a:rPr lang="en-US" sz="2345" b="1" dirty="0" err="1"/>
              <a:t>ellowships</a:t>
            </a:r>
            <a:endParaRPr lang="de-CH" sz="2345" b="1" dirty="0"/>
          </a:p>
        </p:txBody>
      </p:sp>
      <p:sp>
        <p:nvSpPr>
          <p:cNvPr id="4" name="Textplatzhalter 1">
            <a:extLst>
              <a:ext uri="{FF2B5EF4-FFF2-40B4-BE49-F238E27FC236}">
                <a16:creationId xmlns:a16="http://schemas.microsoft.com/office/drawing/2014/main" id="{5C5EAD2C-FC6E-CE8E-29CF-48EBECA02B31}"/>
              </a:ext>
            </a:extLst>
          </p:cNvPr>
          <p:cNvSpPr txBox="1">
            <a:spLocks/>
          </p:cNvSpPr>
          <p:nvPr/>
        </p:nvSpPr>
        <p:spPr>
          <a:xfrm>
            <a:off x="1450777" y="1860118"/>
            <a:ext cx="7990839" cy="3767666"/>
          </a:xfrm>
          <a:prstGeom prst="rect">
            <a:avLst/>
          </a:prstGeom>
          <a:ln>
            <a:noFill/>
          </a:ln>
        </p:spPr>
        <p:txBody>
          <a:bodyPr/>
          <a:lstStyle>
            <a:lvl1pPr marL="233995" indent="-233995" algn="l" defTabSz="935980" rtl="0" eaLnBrk="1" latinLnBrk="0" hangingPunct="1">
              <a:lnSpc>
                <a:spcPct val="90000"/>
              </a:lnSpc>
              <a:spcBef>
                <a:spcPts val="1024"/>
              </a:spcBef>
              <a:buFont typeface="Arial" panose="020B0604020202020204" pitchFamily="34" charset="0"/>
              <a:buChar char="•"/>
              <a:defRPr sz="2866" kern="1200">
                <a:solidFill>
                  <a:schemeClr val="tx1"/>
                </a:solidFill>
                <a:latin typeface="+mn-lt"/>
                <a:ea typeface="+mn-ea"/>
                <a:cs typeface="+mn-cs"/>
              </a:defRPr>
            </a:lvl1pPr>
            <a:lvl2pPr marL="701985" indent="-233995" algn="l" defTabSz="935980" rtl="0" eaLnBrk="1" latinLnBrk="0" hangingPunct="1">
              <a:lnSpc>
                <a:spcPct val="90000"/>
              </a:lnSpc>
              <a:spcBef>
                <a:spcPts val="512"/>
              </a:spcBef>
              <a:buFont typeface="Arial" panose="020B0604020202020204" pitchFamily="34" charset="0"/>
              <a:buChar char="•"/>
              <a:defRPr sz="2457" kern="1200">
                <a:solidFill>
                  <a:schemeClr val="tx1"/>
                </a:solidFill>
                <a:latin typeface="+mn-lt"/>
                <a:ea typeface="+mn-ea"/>
                <a:cs typeface="+mn-cs"/>
              </a:defRPr>
            </a:lvl2pPr>
            <a:lvl3pPr marL="1169975" indent="-233995" algn="l" defTabSz="935980" rtl="0" eaLnBrk="1" latinLnBrk="0" hangingPunct="1">
              <a:lnSpc>
                <a:spcPct val="90000"/>
              </a:lnSpc>
              <a:spcBef>
                <a:spcPts val="512"/>
              </a:spcBef>
              <a:buFont typeface="Arial" panose="020B0604020202020204" pitchFamily="34" charset="0"/>
              <a:buChar char="•"/>
              <a:defRPr sz="2047" kern="1200">
                <a:solidFill>
                  <a:schemeClr val="tx1"/>
                </a:solidFill>
                <a:latin typeface="+mn-lt"/>
                <a:ea typeface="+mn-ea"/>
                <a:cs typeface="+mn-cs"/>
              </a:defRPr>
            </a:lvl3pPr>
            <a:lvl4pPr marL="163796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4pPr>
            <a:lvl5pPr marL="210595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5pPr>
            <a:lvl6pPr marL="257394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6pPr>
            <a:lvl7pPr marL="304193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7pPr>
            <a:lvl8pPr marL="350992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8pPr>
            <a:lvl9pPr marL="397791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9pPr>
          </a:lstStyle>
          <a:p>
            <a:pPr marL="0" indent="0" algn="ctr" defTabSz="914359">
              <a:lnSpc>
                <a:spcPct val="150000"/>
              </a:lnSpc>
              <a:spcBef>
                <a:spcPts val="1000"/>
              </a:spcBef>
              <a:buNone/>
              <a:defRPr/>
            </a:pPr>
            <a:endParaRPr lang="en-US" sz="1563" u="sng" dirty="0">
              <a:solidFill>
                <a:srgbClr val="0000D4"/>
              </a:solidFill>
              <a:latin typeface="Cambria" panose="02040503050406030204" pitchFamily="18" charset="0"/>
              <a:ea typeface="Cambria" panose="02040503050406030204" pitchFamily="18" charset="0"/>
            </a:endParaRPr>
          </a:p>
        </p:txBody>
      </p:sp>
      <p:sp>
        <p:nvSpPr>
          <p:cNvPr id="5" name="Pravokotnik: zaokroženi vogali 4">
            <a:extLst>
              <a:ext uri="{FF2B5EF4-FFF2-40B4-BE49-F238E27FC236}">
                <a16:creationId xmlns:a16="http://schemas.microsoft.com/office/drawing/2014/main" id="{45549A48-F676-5108-3345-35F6C46D7213}"/>
              </a:ext>
            </a:extLst>
          </p:cNvPr>
          <p:cNvSpPr/>
          <p:nvPr/>
        </p:nvSpPr>
        <p:spPr>
          <a:xfrm>
            <a:off x="2962759" y="2005194"/>
            <a:ext cx="6478857" cy="15515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77"/>
            <a:endParaRPr lang="sl-SI" sz="1758">
              <a:solidFill>
                <a:srgbClr val="FFFFFF"/>
              </a:solidFill>
              <a:latin typeface="Arial"/>
            </a:endParaRPr>
          </a:p>
        </p:txBody>
      </p:sp>
      <p:sp>
        <p:nvSpPr>
          <p:cNvPr id="7" name="Pravokotnik: zaokroženi vogali 6">
            <a:extLst>
              <a:ext uri="{FF2B5EF4-FFF2-40B4-BE49-F238E27FC236}">
                <a16:creationId xmlns:a16="http://schemas.microsoft.com/office/drawing/2014/main" id="{8FAB5E4F-35A0-A688-05B4-D2AC3041E8B5}"/>
              </a:ext>
            </a:extLst>
          </p:cNvPr>
          <p:cNvSpPr/>
          <p:nvPr/>
        </p:nvSpPr>
        <p:spPr>
          <a:xfrm>
            <a:off x="3527913" y="2214466"/>
            <a:ext cx="3937848" cy="15515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77"/>
            <a:endParaRPr lang="sl-SI" sz="1758">
              <a:solidFill>
                <a:srgbClr val="FFFFFF"/>
              </a:solidFill>
              <a:latin typeface="Arial"/>
            </a:endParaRPr>
          </a:p>
        </p:txBody>
      </p:sp>
      <p:sp>
        <p:nvSpPr>
          <p:cNvPr id="8" name="Pravokotnik: zaokroženi vogali 7">
            <a:extLst>
              <a:ext uri="{FF2B5EF4-FFF2-40B4-BE49-F238E27FC236}">
                <a16:creationId xmlns:a16="http://schemas.microsoft.com/office/drawing/2014/main" id="{49F46215-7D2D-F86C-77AF-8B943182A163}"/>
              </a:ext>
            </a:extLst>
          </p:cNvPr>
          <p:cNvSpPr/>
          <p:nvPr/>
        </p:nvSpPr>
        <p:spPr>
          <a:xfrm>
            <a:off x="3691991" y="5113542"/>
            <a:ext cx="3290655" cy="15515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77"/>
            <a:endParaRPr lang="sl-SI" sz="1758">
              <a:solidFill>
                <a:srgbClr val="FFFFFF"/>
              </a:solidFill>
              <a:latin typeface="Arial"/>
            </a:endParaRPr>
          </a:p>
        </p:txBody>
      </p:sp>
      <p:sp>
        <p:nvSpPr>
          <p:cNvPr id="9" name="PoljeZBesedilom 8">
            <a:extLst>
              <a:ext uri="{FF2B5EF4-FFF2-40B4-BE49-F238E27FC236}">
                <a16:creationId xmlns:a16="http://schemas.microsoft.com/office/drawing/2014/main" id="{A2D6EFC9-6A35-A444-FE0C-69B9F63A5959}"/>
              </a:ext>
            </a:extLst>
          </p:cNvPr>
          <p:cNvSpPr txBox="1"/>
          <p:nvPr/>
        </p:nvSpPr>
        <p:spPr>
          <a:xfrm>
            <a:off x="9705975" y="4638675"/>
            <a:ext cx="2352675" cy="2031325"/>
          </a:xfrm>
          <a:prstGeom prst="rect">
            <a:avLst/>
          </a:prstGeom>
          <a:noFill/>
        </p:spPr>
        <p:txBody>
          <a:bodyPr wrap="square" rtlCol="0">
            <a:spAutoFit/>
          </a:bodyPr>
          <a:lstStyle/>
          <a:p>
            <a:r>
              <a:rPr lang="en-US" b="0" i="0" dirty="0">
                <a:solidFill>
                  <a:srgbClr val="FF0000"/>
                </a:solidFill>
                <a:effectLst/>
                <a:latin typeface="Helvetica" panose="020B0604020202020204" pitchFamily="34" charset="0"/>
              </a:rPr>
              <a:t>‘In the framework of the MSCA-NET network we have </a:t>
            </a:r>
            <a:r>
              <a:rPr lang="en-US" b="0" i="0" dirty="0" err="1">
                <a:solidFill>
                  <a:srgbClr val="FF0000"/>
                </a:solidFill>
                <a:effectLst/>
                <a:latin typeface="Helvetica" panose="020B0604020202020204" pitchFamily="34" charset="0"/>
              </a:rPr>
              <a:t>analysed</a:t>
            </a:r>
            <a:r>
              <a:rPr lang="en-US" b="0" i="0" dirty="0">
                <a:solidFill>
                  <a:srgbClr val="FF0000"/>
                </a:solidFill>
                <a:effectLst/>
                <a:latin typeface="Helvetica" panose="020B0604020202020204" pitchFamily="34" charset="0"/>
              </a:rPr>
              <a:t> the ESRs and herewith the outcomes are presented.’</a:t>
            </a:r>
            <a:r>
              <a:rPr lang="en-US" b="1" i="0" dirty="0">
                <a:solidFill>
                  <a:srgbClr val="FF0000"/>
                </a:solidFill>
                <a:effectLst/>
                <a:latin typeface="Helvetica" panose="020B0604020202020204" pitchFamily="34" charset="0"/>
              </a:rPr>
              <a:t>         </a:t>
            </a:r>
            <a:endParaRPr lang="sl-SI" dirty="0"/>
          </a:p>
        </p:txBody>
      </p:sp>
    </p:spTree>
    <p:extLst>
      <p:ext uri="{BB962C8B-B14F-4D97-AF65-F5344CB8AC3E}">
        <p14:creationId xmlns:p14="http://schemas.microsoft.com/office/powerpoint/2010/main" val="182269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številke diapozitiva 2">
            <a:extLst>
              <a:ext uri="{FF2B5EF4-FFF2-40B4-BE49-F238E27FC236}">
                <a16:creationId xmlns:a16="http://schemas.microsoft.com/office/drawing/2014/main" id="{ECA790FD-C05E-5E0D-A6DF-F47FF516870B}"/>
              </a:ext>
            </a:extLst>
          </p:cNvPr>
          <p:cNvSpPr>
            <a:spLocks noGrp="1"/>
          </p:cNvSpPr>
          <p:nvPr>
            <p:ph type="sldNum" sz="quarter" idx="12"/>
          </p:nvPr>
        </p:nvSpPr>
        <p:spPr/>
        <p:txBody>
          <a:bodyPr/>
          <a:lstStyle/>
          <a:p>
            <a:pPr marL="0" marR="0" lvl="0" indent="0" algn="r" defTabSz="457179"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179" rtl="0" eaLnBrk="1" fontAlgn="auto" latinLnBrk="0" hangingPunct="1">
                <a:lnSpc>
                  <a:spcPct val="100000"/>
                </a:lnSpc>
                <a:spcBef>
                  <a:spcPts val="0"/>
                </a:spcBef>
                <a:spcAft>
                  <a:spcPts val="0"/>
                </a:spcAft>
                <a:buClrTx/>
                <a:buSzTx/>
                <a:buFontTx/>
                <a:buNone/>
                <a:tabLst/>
                <a:defRPr/>
              </a:pPr>
              <a:t>58</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pic>
        <p:nvPicPr>
          <p:cNvPr id="4" name="Slika 3">
            <a:extLst>
              <a:ext uri="{FF2B5EF4-FFF2-40B4-BE49-F238E27FC236}">
                <a16:creationId xmlns:a16="http://schemas.microsoft.com/office/drawing/2014/main" id="{24E5423B-F33B-EDF2-15DC-5D8B8285354B}"/>
              </a:ext>
            </a:extLst>
          </p:cNvPr>
          <p:cNvPicPr>
            <a:picLocks noChangeAspect="1"/>
          </p:cNvPicPr>
          <p:nvPr/>
        </p:nvPicPr>
        <p:blipFill>
          <a:blip r:embed="rId2"/>
          <a:stretch>
            <a:fillRect/>
          </a:stretch>
        </p:blipFill>
        <p:spPr>
          <a:xfrm>
            <a:off x="2571078" y="709301"/>
            <a:ext cx="9488244" cy="5703041"/>
          </a:xfrm>
          <a:prstGeom prst="rect">
            <a:avLst/>
          </a:prstGeom>
        </p:spPr>
      </p:pic>
    </p:spTree>
    <p:extLst>
      <p:ext uri="{BB962C8B-B14F-4D97-AF65-F5344CB8AC3E}">
        <p14:creationId xmlns:p14="http://schemas.microsoft.com/office/powerpoint/2010/main" val="21416469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defRPr/>
            </a:pPr>
            <a:fld id="{79010F47-8DA2-4C41-BCA8-3C002502DF7A}" type="slidenum">
              <a:rPr lang="de-CH">
                <a:solidFill>
                  <a:srgbClr val="0000D4"/>
                </a:solidFill>
                <a:latin typeface="Arial"/>
              </a:rPr>
              <a:pPr defTabSz="893277">
                <a:defRPr/>
              </a:pPr>
              <a:t>59</a:t>
            </a:fld>
            <a:endParaRPr lang="de-CH">
              <a:solidFill>
                <a:srgbClr val="0000D4"/>
              </a:solidFill>
              <a:latin typeface="Arial"/>
            </a:endParaRPr>
          </a:p>
        </p:txBody>
      </p:sp>
      <p:sp>
        <p:nvSpPr>
          <p:cNvPr id="3" name="Textplatzhalter 2">
            <a:extLst>
              <a:ext uri="{FF2B5EF4-FFF2-40B4-BE49-F238E27FC236}">
                <a16:creationId xmlns:a16="http://schemas.microsoft.com/office/drawing/2014/main" id="{48347C96-2C75-46AE-8B87-638537238742}"/>
              </a:ext>
            </a:extLst>
          </p:cNvPr>
          <p:cNvSpPr>
            <a:spLocks noGrp="1"/>
          </p:cNvSpPr>
          <p:nvPr>
            <p:ph type="body" sz="quarter" idx="11"/>
          </p:nvPr>
        </p:nvSpPr>
        <p:spPr/>
        <p:txBody>
          <a:bodyPr>
            <a:normAutofit fontScale="92500"/>
          </a:bodyPr>
          <a:lstStyle/>
          <a:p>
            <a:r>
              <a:rPr lang="sk-SK" sz="2345" b="1" dirty="0" err="1"/>
              <a:t>Reviewer</a:t>
            </a:r>
            <a:r>
              <a:rPr lang="sk-SK" sz="2345" b="1" dirty="0"/>
              <a:t> feedback: top 5 </a:t>
            </a:r>
            <a:r>
              <a:rPr lang="sk-SK" sz="2345" b="1" dirty="0" err="1"/>
              <a:t>weaknesses</a:t>
            </a:r>
            <a:r>
              <a:rPr lang="sk-SK" sz="2345" b="1" dirty="0"/>
              <a:t> in </a:t>
            </a:r>
            <a:r>
              <a:rPr lang="sk-SK" sz="2345" b="1" dirty="0" err="1"/>
              <a:t>Implementation</a:t>
            </a:r>
            <a:endParaRPr lang="de-CH" sz="2345" b="1" dirty="0"/>
          </a:p>
        </p:txBody>
      </p:sp>
      <p:sp>
        <p:nvSpPr>
          <p:cNvPr id="4" name="Textplatzhalter 1">
            <a:extLst>
              <a:ext uri="{FF2B5EF4-FFF2-40B4-BE49-F238E27FC236}">
                <a16:creationId xmlns:a16="http://schemas.microsoft.com/office/drawing/2014/main" id="{5C5EAD2C-FC6E-CE8E-29CF-48EBECA02B31}"/>
              </a:ext>
            </a:extLst>
          </p:cNvPr>
          <p:cNvSpPr txBox="1">
            <a:spLocks/>
          </p:cNvSpPr>
          <p:nvPr/>
        </p:nvSpPr>
        <p:spPr>
          <a:xfrm>
            <a:off x="1450777" y="1860118"/>
            <a:ext cx="7990839" cy="3767666"/>
          </a:xfrm>
          <a:prstGeom prst="rect">
            <a:avLst/>
          </a:prstGeom>
          <a:ln>
            <a:noFill/>
          </a:ln>
        </p:spPr>
        <p:txBody>
          <a:bodyPr/>
          <a:lstStyle>
            <a:lvl1pPr marL="233995" indent="-233995" algn="l" defTabSz="935980" rtl="0" eaLnBrk="1" latinLnBrk="0" hangingPunct="1">
              <a:lnSpc>
                <a:spcPct val="90000"/>
              </a:lnSpc>
              <a:spcBef>
                <a:spcPts val="1024"/>
              </a:spcBef>
              <a:buFont typeface="Arial" panose="020B0604020202020204" pitchFamily="34" charset="0"/>
              <a:buChar char="•"/>
              <a:defRPr sz="2866" kern="1200">
                <a:solidFill>
                  <a:schemeClr val="tx1"/>
                </a:solidFill>
                <a:latin typeface="+mn-lt"/>
                <a:ea typeface="+mn-ea"/>
                <a:cs typeface="+mn-cs"/>
              </a:defRPr>
            </a:lvl1pPr>
            <a:lvl2pPr marL="701985" indent="-233995" algn="l" defTabSz="935980" rtl="0" eaLnBrk="1" latinLnBrk="0" hangingPunct="1">
              <a:lnSpc>
                <a:spcPct val="90000"/>
              </a:lnSpc>
              <a:spcBef>
                <a:spcPts val="512"/>
              </a:spcBef>
              <a:buFont typeface="Arial" panose="020B0604020202020204" pitchFamily="34" charset="0"/>
              <a:buChar char="•"/>
              <a:defRPr sz="2457" kern="1200">
                <a:solidFill>
                  <a:schemeClr val="tx1"/>
                </a:solidFill>
                <a:latin typeface="+mn-lt"/>
                <a:ea typeface="+mn-ea"/>
                <a:cs typeface="+mn-cs"/>
              </a:defRPr>
            </a:lvl2pPr>
            <a:lvl3pPr marL="1169975" indent="-233995" algn="l" defTabSz="935980" rtl="0" eaLnBrk="1" latinLnBrk="0" hangingPunct="1">
              <a:lnSpc>
                <a:spcPct val="90000"/>
              </a:lnSpc>
              <a:spcBef>
                <a:spcPts val="512"/>
              </a:spcBef>
              <a:buFont typeface="Arial" panose="020B0604020202020204" pitchFamily="34" charset="0"/>
              <a:buChar char="•"/>
              <a:defRPr sz="2047" kern="1200">
                <a:solidFill>
                  <a:schemeClr val="tx1"/>
                </a:solidFill>
                <a:latin typeface="+mn-lt"/>
                <a:ea typeface="+mn-ea"/>
                <a:cs typeface="+mn-cs"/>
              </a:defRPr>
            </a:lvl3pPr>
            <a:lvl4pPr marL="163796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4pPr>
            <a:lvl5pPr marL="210595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5pPr>
            <a:lvl6pPr marL="257394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6pPr>
            <a:lvl7pPr marL="304193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7pPr>
            <a:lvl8pPr marL="350992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8pPr>
            <a:lvl9pPr marL="397791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9pPr>
          </a:lstStyle>
          <a:p>
            <a:pPr marL="0" indent="0" algn="ctr" defTabSz="914359">
              <a:lnSpc>
                <a:spcPct val="150000"/>
              </a:lnSpc>
              <a:spcBef>
                <a:spcPts val="1000"/>
              </a:spcBef>
              <a:buNone/>
              <a:defRPr/>
            </a:pPr>
            <a:endParaRPr lang="en-US" sz="1563" u="sng" dirty="0">
              <a:solidFill>
                <a:srgbClr val="0000D4"/>
              </a:solidFill>
              <a:latin typeface="Cambria" panose="02040503050406030204" pitchFamily="18" charset="0"/>
              <a:ea typeface="Cambria" panose="02040503050406030204" pitchFamily="18" charset="0"/>
            </a:endParaRPr>
          </a:p>
        </p:txBody>
      </p:sp>
      <p:pic>
        <p:nvPicPr>
          <p:cNvPr id="5" name="Obrázok 4"/>
          <p:cNvPicPr>
            <a:picLocks noChangeAspect="1"/>
          </p:cNvPicPr>
          <p:nvPr/>
        </p:nvPicPr>
        <p:blipFill>
          <a:blip r:embed="rId2"/>
          <a:stretch>
            <a:fillRect/>
          </a:stretch>
        </p:blipFill>
        <p:spPr>
          <a:xfrm>
            <a:off x="2438595" y="777204"/>
            <a:ext cx="7003022" cy="5904383"/>
          </a:xfrm>
          <a:prstGeom prst="rect">
            <a:avLst/>
          </a:prstGeom>
        </p:spPr>
      </p:pic>
      <p:cxnSp>
        <p:nvCxnSpPr>
          <p:cNvPr id="6" name="Raven povezovalnik 5">
            <a:extLst>
              <a:ext uri="{FF2B5EF4-FFF2-40B4-BE49-F238E27FC236}">
                <a16:creationId xmlns:a16="http://schemas.microsoft.com/office/drawing/2014/main" id="{798C2963-BA43-99B7-47CE-648DB446B29F}"/>
              </a:ext>
            </a:extLst>
          </p:cNvPr>
          <p:cNvCxnSpPr/>
          <p:nvPr/>
        </p:nvCxnSpPr>
        <p:spPr>
          <a:xfrm>
            <a:off x="4083953" y="1002693"/>
            <a:ext cx="2096538"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7" name="Raven povezovalnik 6">
            <a:extLst>
              <a:ext uri="{FF2B5EF4-FFF2-40B4-BE49-F238E27FC236}">
                <a16:creationId xmlns:a16="http://schemas.microsoft.com/office/drawing/2014/main" id="{6593575D-0BFD-CA32-7E30-BD07CA163D02}"/>
              </a:ext>
            </a:extLst>
          </p:cNvPr>
          <p:cNvCxnSpPr/>
          <p:nvPr/>
        </p:nvCxnSpPr>
        <p:spPr>
          <a:xfrm>
            <a:off x="4083953" y="2643462"/>
            <a:ext cx="2096538"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8" name="Raven povezovalnik 7">
            <a:extLst>
              <a:ext uri="{FF2B5EF4-FFF2-40B4-BE49-F238E27FC236}">
                <a16:creationId xmlns:a16="http://schemas.microsoft.com/office/drawing/2014/main" id="{22C2EB55-400E-733C-9D0F-14780B6F25D3}"/>
              </a:ext>
            </a:extLst>
          </p:cNvPr>
          <p:cNvCxnSpPr/>
          <p:nvPr/>
        </p:nvCxnSpPr>
        <p:spPr>
          <a:xfrm>
            <a:off x="5305415" y="3992540"/>
            <a:ext cx="2096538"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9" name="Raven povezovalnik 8">
            <a:extLst>
              <a:ext uri="{FF2B5EF4-FFF2-40B4-BE49-F238E27FC236}">
                <a16:creationId xmlns:a16="http://schemas.microsoft.com/office/drawing/2014/main" id="{E78E33AC-0831-D631-B87F-3413A95B3533}"/>
              </a:ext>
            </a:extLst>
          </p:cNvPr>
          <p:cNvCxnSpPr/>
          <p:nvPr/>
        </p:nvCxnSpPr>
        <p:spPr>
          <a:xfrm>
            <a:off x="6709184" y="4885848"/>
            <a:ext cx="2096538"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0" name="Raven povezovalnik 9">
            <a:extLst>
              <a:ext uri="{FF2B5EF4-FFF2-40B4-BE49-F238E27FC236}">
                <a16:creationId xmlns:a16="http://schemas.microsoft.com/office/drawing/2014/main" id="{DFA6B96D-6D63-670D-FB5D-747269C06D66}"/>
              </a:ext>
            </a:extLst>
          </p:cNvPr>
          <p:cNvCxnSpPr/>
          <p:nvPr/>
        </p:nvCxnSpPr>
        <p:spPr>
          <a:xfrm>
            <a:off x="6383479" y="5833849"/>
            <a:ext cx="2096538" cy="0"/>
          </a:xfrm>
          <a:prstGeom prst="line">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6371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A1B6D323-5481-DF6F-D73B-40C83E78D9F6}"/>
              </a:ext>
            </a:extLst>
          </p:cNvPr>
          <p:cNvSpPr>
            <a:spLocks noGrp="1"/>
          </p:cNvSpPr>
          <p:nvPr>
            <p:ph type="sldNum" sz="quarter" idx="10"/>
          </p:nvPr>
        </p:nvSpPr>
        <p:spPr/>
        <p:txBody>
          <a:bodyPr/>
          <a:lstStyle/>
          <a:p>
            <a:fld id="{79010F47-8DA2-4C41-BCA8-3C002502DF7A}" type="slidenum">
              <a:rPr lang="de-CH" smtClean="0"/>
              <a:pPr/>
              <a:t>6</a:t>
            </a:fld>
            <a:endParaRPr lang="de-CH"/>
          </a:p>
        </p:txBody>
      </p:sp>
      <p:sp>
        <p:nvSpPr>
          <p:cNvPr id="3" name="Označba mesta besedila 2">
            <a:extLst>
              <a:ext uri="{FF2B5EF4-FFF2-40B4-BE49-F238E27FC236}">
                <a16:creationId xmlns:a16="http://schemas.microsoft.com/office/drawing/2014/main" id="{6C5F9487-027A-B60F-7A83-531C89807075}"/>
              </a:ext>
            </a:extLst>
          </p:cNvPr>
          <p:cNvSpPr>
            <a:spLocks noGrp="1"/>
          </p:cNvSpPr>
          <p:nvPr>
            <p:ph type="body" sz="quarter" idx="11"/>
          </p:nvPr>
        </p:nvSpPr>
        <p:spPr/>
        <p:txBody>
          <a:bodyPr/>
          <a:lstStyle/>
          <a:p>
            <a:endParaRPr lang="sl-SI"/>
          </a:p>
        </p:txBody>
      </p:sp>
      <p:sp>
        <p:nvSpPr>
          <p:cNvPr id="4" name="Označba mesta besedila 3">
            <a:extLst>
              <a:ext uri="{FF2B5EF4-FFF2-40B4-BE49-F238E27FC236}">
                <a16:creationId xmlns:a16="http://schemas.microsoft.com/office/drawing/2014/main" id="{6E2910A4-7D40-5E62-8562-9D01089514CF}"/>
              </a:ext>
            </a:extLst>
          </p:cNvPr>
          <p:cNvSpPr>
            <a:spLocks noGrp="1"/>
          </p:cNvSpPr>
          <p:nvPr>
            <p:ph type="body" sz="quarter" idx="12"/>
          </p:nvPr>
        </p:nvSpPr>
        <p:spPr/>
        <p:txBody>
          <a:bodyPr/>
          <a:lstStyle/>
          <a:p>
            <a:endParaRPr lang="sl-SI"/>
          </a:p>
        </p:txBody>
      </p:sp>
      <p:pic>
        <p:nvPicPr>
          <p:cNvPr id="6" name="Slika 5">
            <a:extLst>
              <a:ext uri="{FF2B5EF4-FFF2-40B4-BE49-F238E27FC236}">
                <a16:creationId xmlns:a16="http://schemas.microsoft.com/office/drawing/2014/main" id="{FDE56030-B7B0-96A0-3F72-2D59AF9234BB}"/>
              </a:ext>
            </a:extLst>
          </p:cNvPr>
          <p:cNvPicPr>
            <a:picLocks noChangeAspect="1"/>
          </p:cNvPicPr>
          <p:nvPr/>
        </p:nvPicPr>
        <p:blipFill>
          <a:blip r:embed="rId2"/>
          <a:stretch>
            <a:fillRect/>
          </a:stretch>
        </p:blipFill>
        <p:spPr>
          <a:xfrm>
            <a:off x="2700733" y="0"/>
            <a:ext cx="5991271" cy="6126413"/>
          </a:xfrm>
          <a:prstGeom prst="rect">
            <a:avLst/>
          </a:prstGeom>
        </p:spPr>
      </p:pic>
      <p:sp>
        <p:nvSpPr>
          <p:cNvPr id="7" name="PoljeZBesedilom 6">
            <a:extLst>
              <a:ext uri="{FF2B5EF4-FFF2-40B4-BE49-F238E27FC236}">
                <a16:creationId xmlns:a16="http://schemas.microsoft.com/office/drawing/2014/main" id="{4CF8D510-DA48-9098-6F0F-3B67ADFC83B9}"/>
              </a:ext>
            </a:extLst>
          </p:cNvPr>
          <p:cNvSpPr txBox="1"/>
          <p:nvPr/>
        </p:nvSpPr>
        <p:spPr>
          <a:xfrm>
            <a:off x="1972161" y="6196647"/>
            <a:ext cx="8632860" cy="646331"/>
          </a:xfrm>
          <a:prstGeom prst="rect">
            <a:avLst/>
          </a:prstGeom>
          <a:noFill/>
        </p:spPr>
        <p:txBody>
          <a:bodyPr wrap="square" rtlCol="0">
            <a:spAutoFit/>
          </a:bodyPr>
          <a:lstStyle/>
          <a:p>
            <a:r>
              <a:rPr lang="en-US" dirty="0">
                <a:hlinkClick r:id="rId3"/>
              </a:rPr>
              <a:t>Next Postdoctoral Fellowships call opening soon: 6 steps to prepare your application | Marie </a:t>
            </a:r>
            <a:r>
              <a:rPr lang="en-US" dirty="0" err="1">
                <a:hlinkClick r:id="rId3"/>
              </a:rPr>
              <a:t>Skłodowska</a:t>
            </a:r>
            <a:r>
              <a:rPr lang="en-US" dirty="0">
                <a:hlinkClick r:id="rId3"/>
              </a:rPr>
              <a:t>-Curie Actions (europa.eu)</a:t>
            </a:r>
            <a:endParaRPr lang="sl-SI" dirty="0"/>
          </a:p>
        </p:txBody>
      </p:sp>
    </p:spTree>
    <p:extLst>
      <p:ext uri="{BB962C8B-B14F-4D97-AF65-F5344CB8AC3E}">
        <p14:creationId xmlns:p14="http://schemas.microsoft.com/office/powerpoint/2010/main" val="246205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17B48E-2261-4BE3-832B-A4EDB3940AE0}"/>
              </a:ext>
            </a:extLst>
          </p:cNvPr>
          <p:cNvSpPr>
            <a:spLocks noGrp="1"/>
          </p:cNvSpPr>
          <p:nvPr>
            <p:ph type="ctrTitle"/>
          </p:nvPr>
        </p:nvSpPr>
        <p:spPr>
          <a:xfrm>
            <a:off x="294608" y="2629832"/>
            <a:ext cx="11569114" cy="1769637"/>
          </a:xfrm>
        </p:spPr>
        <p:txBody>
          <a:bodyPr>
            <a:normAutofit fontScale="90000"/>
          </a:bodyPr>
          <a:lstStyle/>
          <a:p>
            <a:pPr algn="ctr"/>
            <a:r>
              <a:rPr lang="sk-SK" b="1" dirty="0"/>
              <a:t>SOME </a:t>
            </a:r>
            <a:r>
              <a:rPr lang="en-US" b="1" dirty="0"/>
              <a:t>General tips</a:t>
            </a:r>
            <a:br>
              <a:rPr lang="sk-SK" b="1" dirty="0"/>
            </a:br>
            <a:br>
              <a:rPr lang="sk-SK" sz="3908" b="1" dirty="0">
                <a:solidFill>
                  <a:srgbClr val="0000D4"/>
                </a:solidFill>
              </a:rPr>
            </a:br>
            <a:r>
              <a:rPr lang="sk-SK" sz="3908" b="1" dirty="0">
                <a:solidFill>
                  <a:srgbClr val="0000D4"/>
                </a:solidFill>
              </a:rPr>
              <a:t>P</a:t>
            </a:r>
            <a:r>
              <a:rPr lang="en-US" sz="3908" b="1" dirty="0" err="1">
                <a:solidFill>
                  <a:srgbClr val="0000D4"/>
                </a:solidFill>
              </a:rPr>
              <a:t>ostdoctoral</a:t>
            </a:r>
            <a:r>
              <a:rPr lang="en-US" sz="3908" b="1" dirty="0">
                <a:solidFill>
                  <a:srgbClr val="0000D4"/>
                </a:solidFill>
              </a:rPr>
              <a:t> Fellowships</a:t>
            </a:r>
            <a:br>
              <a:rPr lang="en-US" sz="3908" b="1" dirty="0">
                <a:solidFill>
                  <a:srgbClr val="1F287D"/>
                </a:solidFill>
              </a:rPr>
            </a:br>
            <a:endParaRPr lang="de-CH" sz="3908" b="1" dirty="0"/>
          </a:p>
        </p:txBody>
      </p:sp>
    </p:spTree>
    <p:extLst>
      <p:ext uri="{BB962C8B-B14F-4D97-AF65-F5344CB8AC3E}">
        <p14:creationId xmlns:p14="http://schemas.microsoft.com/office/powerpoint/2010/main" val="12175311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fld id="{79010F47-8DA2-4C41-BCA8-3C002502DF7A}" type="slidenum">
              <a:rPr lang="de-CH">
                <a:solidFill>
                  <a:srgbClr val="0000D4"/>
                </a:solidFill>
                <a:latin typeface="Arial"/>
              </a:rPr>
              <a:pPr defTabSz="893277"/>
              <a:t>61</a:t>
            </a:fld>
            <a:endParaRPr lang="de-CH">
              <a:solidFill>
                <a:srgbClr val="0000D4"/>
              </a:solidFill>
              <a:latin typeface="Arial"/>
            </a:endParaRPr>
          </a:p>
        </p:txBody>
      </p:sp>
      <p:sp>
        <p:nvSpPr>
          <p:cNvPr id="3" name="Textplatzhalter 2">
            <a:extLst>
              <a:ext uri="{FF2B5EF4-FFF2-40B4-BE49-F238E27FC236}">
                <a16:creationId xmlns:a16="http://schemas.microsoft.com/office/drawing/2014/main" id="{48347C96-2C75-46AE-8B87-638537238742}"/>
              </a:ext>
            </a:extLst>
          </p:cNvPr>
          <p:cNvSpPr>
            <a:spLocks noGrp="1"/>
          </p:cNvSpPr>
          <p:nvPr>
            <p:ph type="body" sz="quarter" idx="11"/>
          </p:nvPr>
        </p:nvSpPr>
        <p:spPr/>
        <p:txBody>
          <a:bodyPr>
            <a:normAutofit/>
          </a:bodyPr>
          <a:lstStyle/>
          <a:p>
            <a:r>
              <a:rPr lang="en-US" sz="2345" b="1" dirty="0"/>
              <a:t>How to succeed</a:t>
            </a:r>
            <a:endParaRPr lang="de-CH" sz="2345" b="1" dirty="0"/>
          </a:p>
        </p:txBody>
      </p:sp>
      <p:grpSp>
        <p:nvGrpSpPr>
          <p:cNvPr id="4" name="Skupina 3">
            <a:extLst>
              <a:ext uri="{FF2B5EF4-FFF2-40B4-BE49-F238E27FC236}">
                <a16:creationId xmlns:a16="http://schemas.microsoft.com/office/drawing/2014/main" id="{1603CBDF-A8E6-CF58-C4BF-65EE7FE65F18}"/>
              </a:ext>
            </a:extLst>
          </p:cNvPr>
          <p:cNvGrpSpPr/>
          <p:nvPr/>
        </p:nvGrpSpPr>
        <p:grpSpPr>
          <a:xfrm>
            <a:off x="661306" y="1372209"/>
            <a:ext cx="3517181" cy="2201025"/>
            <a:chOff x="0" y="647906"/>
            <a:chExt cx="3125220" cy="1875133"/>
          </a:xfrm>
        </p:grpSpPr>
        <p:sp>
          <p:nvSpPr>
            <p:cNvPr id="5" name="Pravouholník 4">
              <a:extLst>
                <a:ext uri="{FF2B5EF4-FFF2-40B4-BE49-F238E27FC236}">
                  <a16:creationId xmlns:a16="http://schemas.microsoft.com/office/drawing/2014/main" id="{71BA5A44-566E-DE50-EDB4-BE50B7D091E1}"/>
                </a:ext>
              </a:extLst>
            </p:cNvPr>
            <p:cNvSpPr/>
            <p:nvPr/>
          </p:nvSpPr>
          <p:spPr>
            <a:xfrm>
              <a:off x="0" y="647907"/>
              <a:ext cx="3125220" cy="187513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BlokTextu 5">
              <a:extLst>
                <a:ext uri="{FF2B5EF4-FFF2-40B4-BE49-F238E27FC236}">
                  <a16:creationId xmlns:a16="http://schemas.microsoft.com/office/drawing/2014/main" id="{89C9B844-056C-FD55-68E6-C2903503892C}"/>
                </a:ext>
              </a:extLst>
            </p:cNvPr>
            <p:cNvSpPr txBox="1"/>
            <p:nvPr/>
          </p:nvSpPr>
          <p:spPr>
            <a:xfrm>
              <a:off x="0" y="647906"/>
              <a:ext cx="3125220" cy="1875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832" tIns="55832" rIns="55832" bIns="55832" numCol="1" spcCol="1270" anchor="ctr" anchorCtr="0">
              <a:noAutofit/>
            </a:bodyPr>
            <a:lstStyle/>
            <a:p>
              <a:pPr algn="ctr" defTabSz="651348">
                <a:lnSpc>
                  <a:spcPct val="90000"/>
                </a:lnSpc>
                <a:spcBef>
                  <a:spcPct val="0"/>
                </a:spcBef>
                <a:spcAft>
                  <a:spcPct val="35000"/>
                </a:spcAft>
              </a:pPr>
              <a:r>
                <a:rPr lang="sk-SK" sz="1758" dirty="0">
                  <a:solidFill>
                    <a:srgbClr val="FFFFFF"/>
                  </a:solidFill>
                  <a:latin typeface="Arial"/>
                </a:rPr>
                <a:t>O</a:t>
              </a:r>
              <a:r>
                <a:rPr lang="en-US" sz="1758" dirty="0" err="1">
                  <a:solidFill>
                    <a:srgbClr val="FFFFFF"/>
                  </a:solidFill>
                  <a:latin typeface="Arial"/>
                </a:rPr>
                <a:t>pportunity</a:t>
              </a:r>
              <a:r>
                <a:rPr lang="en-US" sz="1758" dirty="0">
                  <a:solidFill>
                    <a:srgbClr val="FFFFFF"/>
                  </a:solidFill>
                  <a:latin typeface="Arial"/>
                </a:rPr>
                <a:t> to gain new knowledge by working on your own research project </a:t>
              </a:r>
              <a:endParaRPr lang="sk-SK" sz="1758" dirty="0">
                <a:solidFill>
                  <a:srgbClr val="FFFFFF"/>
                </a:solidFill>
                <a:latin typeface="Arial"/>
              </a:endParaRPr>
            </a:p>
            <a:p>
              <a:pPr algn="ctr" defTabSz="651348">
                <a:lnSpc>
                  <a:spcPct val="90000"/>
                </a:lnSpc>
                <a:spcBef>
                  <a:spcPct val="0"/>
                </a:spcBef>
                <a:spcAft>
                  <a:spcPct val="35000"/>
                </a:spcAft>
              </a:pPr>
              <a:r>
                <a:rPr lang="sk-SK" sz="1758" dirty="0">
                  <a:solidFill>
                    <a:srgbClr val="FFFFFF"/>
                  </a:solidFill>
                  <a:latin typeface="Arial"/>
                </a:rPr>
                <a:t>- </a:t>
              </a:r>
              <a:r>
                <a:rPr lang="sk-SK" sz="1758" dirty="0" err="1">
                  <a:solidFill>
                    <a:srgbClr val="FFFFFF"/>
                  </a:solidFill>
                  <a:latin typeface="Arial"/>
                </a:rPr>
                <a:t>find</a:t>
              </a:r>
              <a:r>
                <a:rPr lang="sk-SK" sz="1758" dirty="0">
                  <a:solidFill>
                    <a:srgbClr val="FFFFFF"/>
                  </a:solidFill>
                  <a:latin typeface="Arial"/>
                </a:rPr>
                <a:t> a </a:t>
              </a:r>
              <a:r>
                <a:rPr lang="sk-SK" sz="1758" dirty="0" err="1">
                  <a:solidFill>
                    <a:srgbClr val="FFFFFF"/>
                  </a:solidFill>
                  <a:latin typeface="Arial"/>
                </a:rPr>
                <a:t>matching</a:t>
              </a:r>
              <a:r>
                <a:rPr lang="sk-SK" sz="1758" dirty="0">
                  <a:solidFill>
                    <a:srgbClr val="FFFFFF"/>
                  </a:solidFill>
                  <a:latin typeface="Arial"/>
                </a:rPr>
                <a:t> </a:t>
              </a:r>
              <a:r>
                <a:rPr lang="sk-SK" sz="1758" dirty="0" err="1">
                  <a:solidFill>
                    <a:srgbClr val="FFFFFF"/>
                  </a:solidFill>
                  <a:latin typeface="Arial"/>
                </a:rPr>
                <a:t>place</a:t>
              </a:r>
              <a:r>
                <a:rPr lang="sk-SK" sz="1758" dirty="0">
                  <a:solidFill>
                    <a:srgbClr val="FFFFFF"/>
                  </a:solidFill>
                  <a:latin typeface="Arial"/>
                </a:rPr>
                <a:t> and </a:t>
              </a:r>
              <a:r>
                <a:rPr lang="sk-SK" sz="1758" dirty="0" err="1">
                  <a:solidFill>
                    <a:srgbClr val="FFFFFF"/>
                  </a:solidFill>
                  <a:latin typeface="Arial"/>
                </a:rPr>
                <a:t>suitable</a:t>
              </a:r>
              <a:r>
                <a:rPr lang="sk-SK" sz="1758" dirty="0">
                  <a:solidFill>
                    <a:srgbClr val="FFFFFF"/>
                  </a:solidFill>
                  <a:latin typeface="Arial"/>
                </a:rPr>
                <a:t> </a:t>
              </a:r>
              <a:r>
                <a:rPr lang="sk-SK" sz="1758" dirty="0" err="1">
                  <a:solidFill>
                    <a:srgbClr val="FFFFFF"/>
                  </a:solidFill>
                  <a:latin typeface="Arial"/>
                </a:rPr>
                <a:t>supervisor</a:t>
              </a:r>
              <a:r>
                <a:rPr lang="sk-SK" sz="1758" dirty="0">
                  <a:solidFill>
                    <a:srgbClr val="FFFFFF"/>
                  </a:solidFill>
                  <a:latin typeface="Arial"/>
                </a:rPr>
                <a:t>(s)</a:t>
              </a:r>
            </a:p>
          </p:txBody>
        </p:sp>
      </p:grpSp>
      <p:grpSp>
        <p:nvGrpSpPr>
          <p:cNvPr id="8" name="Skupina 7">
            <a:extLst>
              <a:ext uri="{FF2B5EF4-FFF2-40B4-BE49-F238E27FC236}">
                <a16:creationId xmlns:a16="http://schemas.microsoft.com/office/drawing/2014/main" id="{8D725B55-18EB-026A-F283-03B03F8CF42B}"/>
              </a:ext>
            </a:extLst>
          </p:cNvPr>
          <p:cNvGrpSpPr/>
          <p:nvPr/>
        </p:nvGrpSpPr>
        <p:grpSpPr>
          <a:xfrm>
            <a:off x="4569434" y="1372209"/>
            <a:ext cx="3053132" cy="2201023"/>
            <a:chOff x="0" y="647907"/>
            <a:chExt cx="3125220" cy="1875132"/>
          </a:xfrm>
        </p:grpSpPr>
        <p:sp>
          <p:nvSpPr>
            <p:cNvPr id="9" name="Pravouholník 8">
              <a:extLst>
                <a:ext uri="{FF2B5EF4-FFF2-40B4-BE49-F238E27FC236}">
                  <a16:creationId xmlns:a16="http://schemas.microsoft.com/office/drawing/2014/main" id="{DDA30CA4-41F6-80C7-9B9C-1433609D2768}"/>
                </a:ext>
              </a:extLst>
            </p:cNvPr>
            <p:cNvSpPr/>
            <p:nvPr/>
          </p:nvSpPr>
          <p:spPr>
            <a:xfrm>
              <a:off x="0" y="647907"/>
              <a:ext cx="3125220" cy="187513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BlokTextu 9">
              <a:extLst>
                <a:ext uri="{FF2B5EF4-FFF2-40B4-BE49-F238E27FC236}">
                  <a16:creationId xmlns:a16="http://schemas.microsoft.com/office/drawing/2014/main" id="{2B9D9304-30C0-A870-B7A8-A0DEFF0F5913}"/>
                </a:ext>
              </a:extLst>
            </p:cNvPr>
            <p:cNvSpPr txBox="1"/>
            <p:nvPr/>
          </p:nvSpPr>
          <p:spPr>
            <a:xfrm>
              <a:off x="0" y="647907"/>
              <a:ext cx="3125220" cy="1875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832" tIns="55832" rIns="55832" bIns="55832" numCol="1" spcCol="1270" anchor="ctr" anchorCtr="0">
              <a:noAutofit/>
            </a:bodyPr>
            <a:lstStyle/>
            <a:p>
              <a:pPr algn="ctr" defTabSz="651348">
                <a:lnSpc>
                  <a:spcPct val="90000"/>
                </a:lnSpc>
                <a:spcBef>
                  <a:spcPct val="0"/>
                </a:spcBef>
                <a:spcAft>
                  <a:spcPct val="35000"/>
                </a:spcAft>
              </a:pPr>
              <a:r>
                <a:rPr lang="sk-SK" sz="1758" dirty="0">
                  <a:solidFill>
                    <a:srgbClr val="FFFFFF"/>
                  </a:solidFill>
                  <a:latin typeface="Arial"/>
                </a:rPr>
                <a:t>L</a:t>
              </a:r>
              <a:r>
                <a:rPr lang="en-US" sz="1758" dirty="0">
                  <a:solidFill>
                    <a:srgbClr val="FFFFFF"/>
                  </a:solidFill>
                  <a:latin typeface="Arial"/>
                </a:rPr>
                <a:t>earning new skills for your</a:t>
              </a:r>
              <a:r>
                <a:rPr lang="hu-HU" sz="1758" dirty="0">
                  <a:solidFill>
                    <a:srgbClr val="FFFFFF"/>
                  </a:solidFill>
                  <a:latin typeface="Arial"/>
                </a:rPr>
                <a:t> </a:t>
              </a:r>
              <a:r>
                <a:rPr lang="en-US" sz="1758" dirty="0">
                  <a:solidFill>
                    <a:srgbClr val="FFFFFF"/>
                  </a:solidFill>
                  <a:latin typeface="Arial"/>
                </a:rPr>
                <a:t>future career:	</a:t>
              </a:r>
            </a:p>
            <a:p>
              <a:pPr marL="279149" indent="-279149" algn="ctr" defTabSz="651348">
                <a:lnSpc>
                  <a:spcPct val="90000"/>
                </a:lnSpc>
                <a:spcBef>
                  <a:spcPct val="0"/>
                </a:spcBef>
                <a:spcAft>
                  <a:spcPct val="35000"/>
                </a:spcAft>
                <a:buFontTx/>
                <a:buChar char="-"/>
              </a:pPr>
              <a:r>
                <a:rPr lang="en-US" sz="1758" dirty="0">
                  <a:solidFill>
                    <a:srgbClr val="FFFFFF"/>
                  </a:solidFill>
                  <a:latin typeface="Arial"/>
                </a:rPr>
                <a:t>additional scientific skills </a:t>
              </a:r>
              <a:endParaRPr lang="hu-HU" sz="1758" dirty="0">
                <a:solidFill>
                  <a:srgbClr val="FFFFFF"/>
                </a:solidFill>
                <a:latin typeface="Arial"/>
              </a:endParaRPr>
            </a:p>
            <a:p>
              <a:pPr marL="279149" indent="-279149" algn="ctr" defTabSz="651348">
                <a:lnSpc>
                  <a:spcPct val="90000"/>
                </a:lnSpc>
                <a:spcBef>
                  <a:spcPct val="0"/>
                </a:spcBef>
                <a:spcAft>
                  <a:spcPct val="35000"/>
                </a:spcAft>
                <a:buFontTx/>
                <a:buChar char="-"/>
              </a:pPr>
              <a:r>
                <a:rPr lang="en-US" sz="1758" dirty="0">
                  <a:solidFill>
                    <a:srgbClr val="FFFFFF"/>
                  </a:solidFill>
                  <a:latin typeface="Arial"/>
                </a:rPr>
                <a:t>transferable skills</a:t>
              </a:r>
            </a:p>
          </p:txBody>
        </p:sp>
      </p:grpSp>
      <p:grpSp>
        <p:nvGrpSpPr>
          <p:cNvPr id="11" name="Skupina 10">
            <a:extLst>
              <a:ext uri="{FF2B5EF4-FFF2-40B4-BE49-F238E27FC236}">
                <a16:creationId xmlns:a16="http://schemas.microsoft.com/office/drawing/2014/main" id="{92AAE46A-2921-F108-7A7F-E8DBF2E39E57}"/>
              </a:ext>
            </a:extLst>
          </p:cNvPr>
          <p:cNvGrpSpPr/>
          <p:nvPr/>
        </p:nvGrpSpPr>
        <p:grpSpPr>
          <a:xfrm>
            <a:off x="8013513" y="1372209"/>
            <a:ext cx="3412155" cy="2201023"/>
            <a:chOff x="6875484" y="647907"/>
            <a:chExt cx="3125220" cy="1875132"/>
          </a:xfrm>
        </p:grpSpPr>
        <p:sp>
          <p:nvSpPr>
            <p:cNvPr id="12" name="Pravouholník 11">
              <a:extLst>
                <a:ext uri="{FF2B5EF4-FFF2-40B4-BE49-F238E27FC236}">
                  <a16:creationId xmlns:a16="http://schemas.microsoft.com/office/drawing/2014/main" id="{F26423A7-E924-04A6-EFC4-5FCCA6CAB01B}"/>
                </a:ext>
              </a:extLst>
            </p:cNvPr>
            <p:cNvSpPr/>
            <p:nvPr/>
          </p:nvSpPr>
          <p:spPr>
            <a:xfrm>
              <a:off x="6875484" y="647907"/>
              <a:ext cx="3125220" cy="187513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BlokTextu 12">
              <a:extLst>
                <a:ext uri="{FF2B5EF4-FFF2-40B4-BE49-F238E27FC236}">
                  <a16:creationId xmlns:a16="http://schemas.microsoft.com/office/drawing/2014/main" id="{5AC0A5DF-4549-7E6C-EFD2-6D1B579BA3F7}"/>
                </a:ext>
              </a:extLst>
            </p:cNvPr>
            <p:cNvSpPr txBox="1"/>
            <p:nvPr/>
          </p:nvSpPr>
          <p:spPr>
            <a:xfrm>
              <a:off x="6875484" y="647907"/>
              <a:ext cx="3125220" cy="1875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832" tIns="55832" rIns="55832" bIns="55832" numCol="1" spcCol="1270" anchor="ctr" anchorCtr="0">
              <a:noAutofit/>
            </a:bodyPr>
            <a:lstStyle/>
            <a:p>
              <a:pPr algn="ctr" defTabSz="651348">
                <a:lnSpc>
                  <a:spcPct val="90000"/>
                </a:lnSpc>
                <a:spcBef>
                  <a:spcPct val="0"/>
                </a:spcBef>
                <a:spcAft>
                  <a:spcPct val="35000"/>
                </a:spcAft>
              </a:pPr>
              <a:r>
                <a:rPr lang="en-US" sz="1758" dirty="0">
                  <a:solidFill>
                    <a:srgbClr val="FFFFFF"/>
                  </a:solidFill>
                  <a:latin typeface="Arial"/>
                </a:rPr>
                <a:t>Networking</a:t>
              </a:r>
              <a:endParaRPr lang="sk-SK" sz="1758" dirty="0">
                <a:solidFill>
                  <a:srgbClr val="FFFFFF"/>
                </a:solidFill>
                <a:latin typeface="Arial"/>
              </a:endParaRPr>
            </a:p>
            <a:p>
              <a:pPr algn="ctr" defTabSz="651348">
                <a:lnSpc>
                  <a:spcPct val="90000"/>
                </a:lnSpc>
                <a:spcBef>
                  <a:spcPct val="0"/>
                </a:spcBef>
                <a:spcAft>
                  <a:spcPct val="35000"/>
                </a:spcAft>
              </a:pPr>
              <a:r>
                <a:rPr lang="sk-SK" sz="1758" dirty="0">
                  <a:solidFill>
                    <a:srgbClr val="FFFFFF"/>
                  </a:solidFill>
                  <a:latin typeface="Arial"/>
                </a:rPr>
                <a:t>- plan to expand your network for future collaborations</a:t>
              </a:r>
            </a:p>
            <a:p>
              <a:pPr algn="ctr" defTabSz="651348">
                <a:lnSpc>
                  <a:spcPct val="90000"/>
                </a:lnSpc>
                <a:spcBef>
                  <a:spcPct val="0"/>
                </a:spcBef>
                <a:spcAft>
                  <a:spcPct val="35000"/>
                </a:spcAft>
              </a:pPr>
              <a:r>
                <a:rPr lang="sk-SK" sz="1758" dirty="0">
                  <a:solidFill>
                    <a:srgbClr val="FFFFFF"/>
                  </a:solidFill>
                  <a:latin typeface="Arial"/>
                </a:rPr>
                <a:t>... </a:t>
              </a:r>
              <a:r>
                <a:rPr lang="sk-SK" sz="1758" dirty="0" err="1">
                  <a:solidFill>
                    <a:srgbClr val="FFFFFF"/>
                  </a:solidFill>
                  <a:latin typeface="Arial"/>
                </a:rPr>
                <a:t>scientific</a:t>
              </a:r>
              <a:r>
                <a:rPr lang="sk-SK" sz="1758" dirty="0">
                  <a:solidFill>
                    <a:srgbClr val="FFFFFF"/>
                  </a:solidFill>
                  <a:latin typeface="Arial"/>
                </a:rPr>
                <a:t> </a:t>
              </a:r>
              <a:r>
                <a:rPr lang="sk-SK" sz="1758" dirty="0" err="1">
                  <a:solidFill>
                    <a:srgbClr val="FFFFFF"/>
                  </a:solidFill>
                  <a:latin typeface="Arial"/>
                </a:rPr>
                <a:t>networking</a:t>
              </a:r>
              <a:r>
                <a:rPr lang="sk-SK" sz="1758" dirty="0">
                  <a:solidFill>
                    <a:srgbClr val="FFFFFF"/>
                  </a:solidFill>
                  <a:latin typeface="Arial"/>
                </a:rPr>
                <a:t> + </a:t>
              </a:r>
              <a:r>
                <a:rPr lang="en-US" sz="1758" dirty="0">
                  <a:solidFill>
                    <a:srgbClr val="FFFFFF"/>
                  </a:solidFill>
                  <a:latin typeface="Arial"/>
                </a:rPr>
                <a:t>public engagement</a:t>
              </a:r>
              <a:r>
                <a:rPr lang="en-US" sz="1465" dirty="0">
                  <a:solidFill>
                    <a:srgbClr val="FFFFFF"/>
                  </a:solidFill>
                  <a:latin typeface="Arial"/>
                </a:rPr>
                <a:t>	</a:t>
              </a:r>
              <a:endParaRPr lang="sk-SK" sz="1465" dirty="0">
                <a:solidFill>
                  <a:srgbClr val="FFFFFF"/>
                </a:solidFill>
                <a:latin typeface="Arial"/>
              </a:endParaRPr>
            </a:p>
          </p:txBody>
        </p:sp>
      </p:grpSp>
      <p:grpSp>
        <p:nvGrpSpPr>
          <p:cNvPr id="14" name="Skupina 13">
            <a:extLst>
              <a:ext uri="{FF2B5EF4-FFF2-40B4-BE49-F238E27FC236}">
                <a16:creationId xmlns:a16="http://schemas.microsoft.com/office/drawing/2014/main" id="{E9E366FE-6CEB-8C7F-DAF8-24C8F9EEB7A5}"/>
              </a:ext>
            </a:extLst>
          </p:cNvPr>
          <p:cNvGrpSpPr/>
          <p:nvPr/>
        </p:nvGrpSpPr>
        <p:grpSpPr>
          <a:xfrm>
            <a:off x="1465285" y="3832291"/>
            <a:ext cx="4395075" cy="2197538"/>
            <a:chOff x="801786" y="2752976"/>
            <a:chExt cx="4042305" cy="1957718"/>
          </a:xfrm>
        </p:grpSpPr>
        <p:sp>
          <p:nvSpPr>
            <p:cNvPr id="15" name="Pravouholník 14">
              <a:extLst>
                <a:ext uri="{FF2B5EF4-FFF2-40B4-BE49-F238E27FC236}">
                  <a16:creationId xmlns:a16="http://schemas.microsoft.com/office/drawing/2014/main" id="{B9A632EB-8BCE-219E-36E6-8FEA14B3998C}"/>
                </a:ext>
              </a:extLst>
            </p:cNvPr>
            <p:cNvSpPr/>
            <p:nvPr/>
          </p:nvSpPr>
          <p:spPr>
            <a:xfrm>
              <a:off x="801786" y="2752977"/>
              <a:ext cx="4042305" cy="195771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BlokTextu 15">
              <a:extLst>
                <a:ext uri="{FF2B5EF4-FFF2-40B4-BE49-F238E27FC236}">
                  <a16:creationId xmlns:a16="http://schemas.microsoft.com/office/drawing/2014/main" id="{68DEBE31-D83E-8818-477B-6CB1EBAF8C4A}"/>
                </a:ext>
              </a:extLst>
            </p:cNvPr>
            <p:cNvSpPr txBox="1"/>
            <p:nvPr/>
          </p:nvSpPr>
          <p:spPr>
            <a:xfrm>
              <a:off x="801786" y="2752976"/>
              <a:ext cx="4042305" cy="19577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832" tIns="55832" rIns="55832" bIns="55832" numCol="1" spcCol="1270" anchor="ctr" anchorCtr="0">
              <a:noAutofit/>
            </a:bodyPr>
            <a:lstStyle/>
            <a:p>
              <a:pPr algn="ctr" defTabSz="651348">
                <a:lnSpc>
                  <a:spcPct val="90000"/>
                </a:lnSpc>
                <a:spcBef>
                  <a:spcPct val="0"/>
                </a:spcBef>
                <a:spcAft>
                  <a:spcPct val="35000"/>
                </a:spcAft>
              </a:pPr>
              <a:r>
                <a:rPr lang="sk-SK" sz="1758" dirty="0" err="1">
                  <a:solidFill>
                    <a:srgbClr val="FFFFFF"/>
                  </a:solidFill>
                  <a:latin typeface="Arial"/>
                </a:rPr>
                <a:t>Communication</a:t>
              </a:r>
              <a:r>
                <a:rPr lang="sk-SK" sz="1758" dirty="0">
                  <a:solidFill>
                    <a:srgbClr val="FFFFFF"/>
                  </a:solidFill>
                  <a:latin typeface="Arial"/>
                </a:rPr>
                <a:t> &amp; </a:t>
              </a:r>
              <a:r>
                <a:rPr lang="en-US" sz="1758" dirty="0">
                  <a:solidFill>
                    <a:srgbClr val="FFFFFF"/>
                  </a:solidFill>
                  <a:latin typeface="Arial"/>
                </a:rPr>
                <a:t>dissemination activities </a:t>
              </a:r>
              <a:endParaRPr lang="sk-SK" sz="1758" dirty="0">
                <a:solidFill>
                  <a:srgbClr val="FFFFFF"/>
                </a:solidFill>
                <a:latin typeface="Arial"/>
              </a:endParaRPr>
            </a:p>
            <a:p>
              <a:pPr algn="ctr" defTabSz="651348">
                <a:lnSpc>
                  <a:spcPct val="90000"/>
                </a:lnSpc>
                <a:spcBef>
                  <a:spcPct val="0"/>
                </a:spcBef>
                <a:spcAft>
                  <a:spcPct val="35000"/>
                </a:spcAft>
              </a:pPr>
              <a:r>
                <a:rPr lang="sk-SK" sz="1758" dirty="0">
                  <a:solidFill>
                    <a:srgbClr val="FFFFFF"/>
                  </a:solidFill>
                  <a:latin typeface="Arial"/>
                </a:rPr>
                <a:t>- </a:t>
              </a:r>
              <a:r>
                <a:rPr lang="en-US" sz="1758" dirty="0">
                  <a:solidFill>
                    <a:srgbClr val="FFFFFF"/>
                  </a:solidFill>
                  <a:latin typeface="Arial"/>
                </a:rPr>
                <a:t>of research results in the scientific community</a:t>
              </a:r>
              <a:endParaRPr lang="sk-SK" sz="1758" dirty="0">
                <a:solidFill>
                  <a:srgbClr val="FFFFFF"/>
                </a:solidFill>
                <a:latin typeface="Arial"/>
              </a:endParaRPr>
            </a:p>
            <a:p>
              <a:pPr algn="ctr" defTabSz="651348">
                <a:lnSpc>
                  <a:spcPct val="90000"/>
                </a:lnSpc>
                <a:spcBef>
                  <a:spcPct val="0"/>
                </a:spcBef>
                <a:spcAft>
                  <a:spcPct val="35000"/>
                </a:spcAft>
              </a:pPr>
              <a:r>
                <a:rPr lang="sk-SK" sz="1758" dirty="0">
                  <a:solidFill>
                    <a:srgbClr val="FFFFFF"/>
                  </a:solidFill>
                  <a:latin typeface="Arial"/>
                </a:rPr>
                <a:t>- </a:t>
              </a:r>
              <a:r>
                <a:rPr lang="en-US" sz="1758" dirty="0" err="1">
                  <a:solidFill>
                    <a:srgbClr val="FFFFFF"/>
                  </a:solidFill>
                  <a:latin typeface="Arial"/>
                </a:rPr>
                <a:t>rais</a:t>
              </a:r>
              <a:r>
                <a:rPr lang="sk-SK" sz="1758" dirty="0">
                  <a:solidFill>
                    <a:srgbClr val="FFFFFF"/>
                  </a:solidFill>
                  <a:latin typeface="Arial"/>
                </a:rPr>
                <a:t>e</a:t>
              </a:r>
              <a:r>
                <a:rPr lang="en-US" sz="1758" dirty="0">
                  <a:solidFill>
                    <a:srgbClr val="FFFFFF"/>
                  </a:solidFill>
                  <a:latin typeface="Arial"/>
                </a:rPr>
                <a:t> awareness </a:t>
              </a:r>
              <a:r>
                <a:rPr lang="sk-SK" sz="1758" dirty="0" err="1">
                  <a:solidFill>
                    <a:srgbClr val="FFFFFF"/>
                  </a:solidFill>
                  <a:latin typeface="Arial"/>
                </a:rPr>
                <a:t>about</a:t>
              </a:r>
              <a:r>
                <a:rPr lang="sk-SK" sz="1758" dirty="0">
                  <a:solidFill>
                    <a:srgbClr val="FFFFFF"/>
                  </a:solidFill>
                  <a:latin typeface="Arial"/>
                </a:rPr>
                <a:t> </a:t>
              </a:r>
              <a:r>
                <a:rPr lang="sk-SK" sz="1758" dirty="0" err="1">
                  <a:solidFill>
                    <a:srgbClr val="FFFFFF"/>
                  </a:solidFill>
                  <a:latin typeface="Arial"/>
                </a:rPr>
                <a:t>your</a:t>
              </a:r>
              <a:r>
                <a:rPr lang="sk-SK" sz="1758" dirty="0">
                  <a:solidFill>
                    <a:srgbClr val="FFFFFF"/>
                  </a:solidFill>
                  <a:latin typeface="Arial"/>
                </a:rPr>
                <a:t> </a:t>
              </a:r>
              <a:r>
                <a:rPr lang="sk-SK" sz="1758" dirty="0" err="1">
                  <a:solidFill>
                    <a:srgbClr val="FFFFFF"/>
                  </a:solidFill>
                  <a:latin typeface="Arial"/>
                </a:rPr>
                <a:t>research</a:t>
              </a:r>
              <a:r>
                <a:rPr lang="sk-SK" sz="1758" dirty="0">
                  <a:solidFill>
                    <a:srgbClr val="FFFFFF"/>
                  </a:solidFill>
                  <a:latin typeface="Arial"/>
                </a:rPr>
                <a:t> </a:t>
              </a:r>
              <a:r>
                <a:rPr lang="en-US" sz="1758" dirty="0">
                  <a:solidFill>
                    <a:srgbClr val="FFFFFF"/>
                  </a:solidFill>
                  <a:latin typeface="Arial"/>
                </a:rPr>
                <a:t>among the general public</a:t>
              </a:r>
              <a:endParaRPr lang="sk-SK" sz="1758" dirty="0">
                <a:solidFill>
                  <a:srgbClr val="FFFFFF"/>
                </a:solidFill>
                <a:latin typeface="Arial"/>
              </a:endParaRPr>
            </a:p>
          </p:txBody>
        </p:sp>
      </p:grpSp>
      <p:grpSp>
        <p:nvGrpSpPr>
          <p:cNvPr id="17" name="Skupina 16">
            <a:extLst>
              <a:ext uri="{FF2B5EF4-FFF2-40B4-BE49-F238E27FC236}">
                <a16:creationId xmlns:a16="http://schemas.microsoft.com/office/drawing/2014/main" id="{BB7EFAA6-5B09-3CD6-4075-73F25CB4509D}"/>
              </a:ext>
            </a:extLst>
          </p:cNvPr>
          <p:cNvGrpSpPr/>
          <p:nvPr/>
        </p:nvGrpSpPr>
        <p:grpSpPr>
          <a:xfrm>
            <a:off x="6360611" y="3832292"/>
            <a:ext cx="4323611" cy="2197537"/>
            <a:chOff x="5169489" y="2835562"/>
            <a:chExt cx="3125220" cy="1875132"/>
          </a:xfrm>
        </p:grpSpPr>
        <p:sp>
          <p:nvSpPr>
            <p:cNvPr id="18" name="Pravouholník 17">
              <a:extLst>
                <a:ext uri="{FF2B5EF4-FFF2-40B4-BE49-F238E27FC236}">
                  <a16:creationId xmlns:a16="http://schemas.microsoft.com/office/drawing/2014/main" id="{6E85AC33-05A4-B608-C875-68E3B873FC6D}"/>
                </a:ext>
              </a:extLst>
            </p:cNvPr>
            <p:cNvSpPr/>
            <p:nvPr/>
          </p:nvSpPr>
          <p:spPr>
            <a:xfrm>
              <a:off x="5169489" y="2835562"/>
              <a:ext cx="3125220" cy="187513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BlokTextu 18">
              <a:extLst>
                <a:ext uri="{FF2B5EF4-FFF2-40B4-BE49-F238E27FC236}">
                  <a16:creationId xmlns:a16="http://schemas.microsoft.com/office/drawing/2014/main" id="{69179A65-0EAA-C986-DD68-ADE44BBB1721}"/>
                </a:ext>
              </a:extLst>
            </p:cNvPr>
            <p:cNvSpPr txBox="1"/>
            <p:nvPr/>
          </p:nvSpPr>
          <p:spPr>
            <a:xfrm>
              <a:off x="5169489" y="2835562"/>
              <a:ext cx="3125220" cy="1875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832" tIns="55832" rIns="55832" bIns="55832" numCol="1" spcCol="1270" anchor="ctr" anchorCtr="0">
              <a:noAutofit/>
            </a:bodyPr>
            <a:lstStyle/>
            <a:p>
              <a:pPr algn="ctr" defTabSz="651348">
                <a:lnSpc>
                  <a:spcPct val="90000"/>
                </a:lnSpc>
                <a:spcBef>
                  <a:spcPct val="0"/>
                </a:spcBef>
                <a:spcAft>
                  <a:spcPct val="35000"/>
                </a:spcAft>
              </a:pPr>
              <a:r>
                <a:rPr lang="sk-SK" sz="1758" dirty="0">
                  <a:solidFill>
                    <a:srgbClr val="FFFFFF"/>
                  </a:solidFill>
                  <a:latin typeface="Arial"/>
                </a:rPr>
                <a:t>M</a:t>
              </a:r>
              <a:r>
                <a:rPr lang="en-US" sz="1758" dirty="0" err="1">
                  <a:solidFill>
                    <a:srgbClr val="FFFFFF"/>
                  </a:solidFill>
                  <a:latin typeface="Arial"/>
                </a:rPr>
                <a:t>obility</a:t>
              </a:r>
              <a:r>
                <a:rPr lang="en-US" sz="1758" dirty="0">
                  <a:solidFill>
                    <a:srgbClr val="FFFFFF"/>
                  </a:solidFill>
                  <a:latin typeface="Arial"/>
                </a:rPr>
                <a:t> and knowledge transfer</a:t>
              </a:r>
              <a:endParaRPr lang="sk-SK" sz="1758" dirty="0">
                <a:solidFill>
                  <a:srgbClr val="FFFFFF"/>
                </a:solidFill>
                <a:latin typeface="Arial"/>
              </a:endParaRPr>
            </a:p>
            <a:p>
              <a:pPr algn="ctr" defTabSz="651348">
                <a:lnSpc>
                  <a:spcPct val="90000"/>
                </a:lnSpc>
                <a:spcBef>
                  <a:spcPct val="0"/>
                </a:spcBef>
                <a:spcAft>
                  <a:spcPct val="35000"/>
                </a:spcAft>
              </a:pPr>
              <a:r>
                <a:rPr lang="sk-SK" sz="1758" dirty="0">
                  <a:solidFill>
                    <a:srgbClr val="FFFFFF"/>
                  </a:solidFill>
                  <a:latin typeface="Arial"/>
                </a:rPr>
                <a:t>- t</a:t>
              </a:r>
              <a:r>
                <a:rPr lang="en-US" sz="1758" dirty="0">
                  <a:solidFill>
                    <a:srgbClr val="FFFFFF"/>
                  </a:solidFill>
                  <a:latin typeface="Arial"/>
                </a:rPr>
                <a:t>wo-way knowledge transfer between researcher and host </a:t>
              </a:r>
              <a:endParaRPr lang="sk-SK" sz="1758" dirty="0">
                <a:solidFill>
                  <a:srgbClr val="FFFFFF"/>
                </a:solidFill>
                <a:latin typeface="Arial"/>
              </a:endParaRPr>
            </a:p>
            <a:p>
              <a:pPr algn="ctr" defTabSz="651348">
                <a:lnSpc>
                  <a:spcPct val="90000"/>
                </a:lnSpc>
                <a:spcBef>
                  <a:spcPct val="0"/>
                </a:spcBef>
                <a:spcAft>
                  <a:spcPct val="35000"/>
                </a:spcAft>
              </a:pPr>
              <a:r>
                <a:rPr lang="sk-SK" sz="1758" dirty="0">
                  <a:solidFill>
                    <a:srgbClr val="FFFFFF"/>
                  </a:solidFill>
                  <a:latin typeface="Arial"/>
                </a:rPr>
                <a:t>- </a:t>
              </a:r>
              <a:r>
                <a:rPr lang="en-US" sz="1758" dirty="0">
                  <a:solidFill>
                    <a:srgbClr val="FFFFFF"/>
                  </a:solidFill>
                  <a:latin typeface="Arial"/>
                </a:rPr>
                <a:t>interdisciplinary and inter-sectoral knowledge</a:t>
              </a:r>
              <a:r>
                <a:rPr lang="sk-SK" sz="1465" dirty="0">
                  <a:solidFill>
                    <a:srgbClr val="FFFFFF"/>
                  </a:solidFill>
                  <a:latin typeface="Arial"/>
                </a:rPr>
                <a:t> </a:t>
              </a:r>
            </a:p>
          </p:txBody>
        </p:sp>
      </p:grpSp>
      <p:sp>
        <p:nvSpPr>
          <p:cNvPr id="20" name="Textplatzhalter 2">
            <a:extLst>
              <a:ext uri="{FF2B5EF4-FFF2-40B4-BE49-F238E27FC236}">
                <a16:creationId xmlns:a16="http://schemas.microsoft.com/office/drawing/2014/main" id="{2DE2EFB7-E6A6-67DD-A156-797A3C2D6E0B}"/>
              </a:ext>
            </a:extLst>
          </p:cNvPr>
          <p:cNvSpPr txBox="1">
            <a:spLocks/>
          </p:cNvSpPr>
          <p:nvPr/>
        </p:nvSpPr>
        <p:spPr>
          <a:xfrm>
            <a:off x="1125356" y="876021"/>
            <a:ext cx="8183967" cy="520510"/>
          </a:xfrm>
          <a:prstGeom prst="rect">
            <a:avLst/>
          </a:prstGeom>
        </p:spPr>
        <p:txBody>
          <a:bodyPr vert="horz" lIns="89331" tIns="44665" rIns="89331" bIns="44665" rtlCol="0">
            <a:normAutofit/>
          </a:bodyPr>
          <a:lstStyle>
            <a:lvl1pPr marL="0" indent="0" algn="l" defTabSz="935980" rtl="0" eaLnBrk="1" latinLnBrk="0" hangingPunct="1">
              <a:lnSpc>
                <a:spcPct val="90000"/>
              </a:lnSpc>
              <a:spcBef>
                <a:spcPts val="1024"/>
              </a:spcBef>
              <a:buFont typeface="Arial" panose="020B0604020202020204" pitchFamily="34" charset="0"/>
              <a:buNone/>
              <a:defRPr sz="2000" kern="1200">
                <a:solidFill>
                  <a:schemeClr val="accent1"/>
                </a:solidFill>
                <a:latin typeface="+mn-lt"/>
                <a:ea typeface="+mn-ea"/>
                <a:cs typeface="+mn-cs"/>
              </a:defRPr>
            </a:lvl1pPr>
            <a:lvl2pPr marL="467990" indent="0" algn="l" defTabSz="935980" rtl="0" eaLnBrk="1" latinLnBrk="0" hangingPunct="1">
              <a:lnSpc>
                <a:spcPct val="90000"/>
              </a:lnSpc>
              <a:spcBef>
                <a:spcPts val="512"/>
              </a:spcBef>
              <a:buFont typeface="Arial" panose="020B0604020202020204" pitchFamily="34" charset="0"/>
              <a:buNone/>
              <a:defRPr sz="2457" kern="1200">
                <a:solidFill>
                  <a:schemeClr val="accent1"/>
                </a:solidFill>
                <a:latin typeface="+mn-lt"/>
                <a:ea typeface="+mn-ea"/>
                <a:cs typeface="+mn-cs"/>
              </a:defRPr>
            </a:lvl2pPr>
            <a:lvl3pPr marL="935980" indent="0" algn="l" defTabSz="935980" rtl="0" eaLnBrk="1" latinLnBrk="0" hangingPunct="1">
              <a:lnSpc>
                <a:spcPct val="90000"/>
              </a:lnSpc>
              <a:spcBef>
                <a:spcPts val="512"/>
              </a:spcBef>
              <a:buFont typeface="Arial" panose="020B0604020202020204" pitchFamily="34" charset="0"/>
              <a:buNone/>
              <a:defRPr sz="2047" kern="1200">
                <a:solidFill>
                  <a:schemeClr val="accent1"/>
                </a:solidFill>
                <a:latin typeface="+mn-lt"/>
                <a:ea typeface="+mn-ea"/>
                <a:cs typeface="+mn-cs"/>
              </a:defRPr>
            </a:lvl3pPr>
            <a:lvl4pPr marL="1403970" indent="0" algn="l" defTabSz="935980" rtl="0" eaLnBrk="1" latinLnBrk="0" hangingPunct="1">
              <a:lnSpc>
                <a:spcPct val="90000"/>
              </a:lnSpc>
              <a:spcBef>
                <a:spcPts val="512"/>
              </a:spcBef>
              <a:buFont typeface="Arial" panose="020B0604020202020204" pitchFamily="34" charset="0"/>
              <a:buNone/>
              <a:defRPr sz="1842" kern="1200">
                <a:solidFill>
                  <a:schemeClr val="accent1"/>
                </a:solidFill>
                <a:latin typeface="+mn-lt"/>
                <a:ea typeface="+mn-ea"/>
                <a:cs typeface="+mn-cs"/>
              </a:defRPr>
            </a:lvl4pPr>
            <a:lvl5pPr marL="1871960" indent="0" algn="l" defTabSz="935980" rtl="0" eaLnBrk="1" latinLnBrk="0" hangingPunct="1">
              <a:lnSpc>
                <a:spcPct val="90000"/>
              </a:lnSpc>
              <a:spcBef>
                <a:spcPts val="512"/>
              </a:spcBef>
              <a:buFont typeface="Arial" panose="020B0604020202020204" pitchFamily="34" charset="0"/>
              <a:buNone/>
              <a:defRPr sz="1842" kern="1200">
                <a:solidFill>
                  <a:schemeClr val="accent1"/>
                </a:solidFill>
                <a:latin typeface="+mn-lt"/>
                <a:ea typeface="+mn-ea"/>
                <a:cs typeface="+mn-cs"/>
              </a:defRPr>
            </a:lvl5pPr>
            <a:lvl6pPr marL="257394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6pPr>
            <a:lvl7pPr marL="304193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7pPr>
            <a:lvl8pPr marL="350992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8pPr>
            <a:lvl9pPr marL="397791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9pPr>
          </a:lstStyle>
          <a:p>
            <a:pPr marL="334979" indent="-334979" defTabSz="914359">
              <a:spcBef>
                <a:spcPts val="1000"/>
              </a:spcBef>
              <a:buFont typeface="Arial" panose="020B0604020202020204" pitchFamily="34" charset="0"/>
              <a:buChar char="•"/>
            </a:pPr>
            <a:r>
              <a:rPr lang="en-US" sz="2149" dirty="0">
                <a:solidFill>
                  <a:srgbClr val="0000D4"/>
                </a:solidFill>
                <a:latin typeface="Arial"/>
              </a:rPr>
              <a:t>Write more than a mere research project, think of it in terms of:</a:t>
            </a:r>
            <a:endParaRPr lang="de-CH" sz="2149" dirty="0">
              <a:solidFill>
                <a:srgbClr val="0000D4"/>
              </a:solidFill>
              <a:latin typeface="Arial"/>
            </a:endParaRPr>
          </a:p>
        </p:txBody>
      </p:sp>
      <p:sp>
        <p:nvSpPr>
          <p:cNvPr id="7" name="Pravokotnik: zaokroženi vogali 6">
            <a:extLst>
              <a:ext uri="{FF2B5EF4-FFF2-40B4-BE49-F238E27FC236}">
                <a16:creationId xmlns:a16="http://schemas.microsoft.com/office/drawing/2014/main" id="{1295D368-8889-EE9B-730A-A0DDBF1A832E}"/>
              </a:ext>
            </a:extLst>
          </p:cNvPr>
          <p:cNvSpPr/>
          <p:nvPr/>
        </p:nvSpPr>
        <p:spPr>
          <a:xfrm>
            <a:off x="2424951" y="1795733"/>
            <a:ext cx="1221462" cy="2916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77"/>
            <a:endParaRPr lang="sl-SI" sz="1758">
              <a:solidFill>
                <a:srgbClr val="FFFFFF"/>
              </a:solidFill>
              <a:latin typeface="Arial"/>
            </a:endParaRPr>
          </a:p>
        </p:txBody>
      </p:sp>
      <p:sp>
        <p:nvSpPr>
          <p:cNvPr id="21" name="Pravokotnik: zaokroženi vogali 20">
            <a:extLst>
              <a:ext uri="{FF2B5EF4-FFF2-40B4-BE49-F238E27FC236}">
                <a16:creationId xmlns:a16="http://schemas.microsoft.com/office/drawing/2014/main" id="{52B2F2DC-370C-0B99-FDC6-7350F82881F5}"/>
              </a:ext>
            </a:extLst>
          </p:cNvPr>
          <p:cNvSpPr/>
          <p:nvPr/>
        </p:nvSpPr>
        <p:spPr>
          <a:xfrm>
            <a:off x="5109350" y="2122181"/>
            <a:ext cx="1335487" cy="2916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77"/>
            <a:endParaRPr lang="sl-SI" sz="1758">
              <a:solidFill>
                <a:srgbClr val="FFFFFF"/>
              </a:solidFill>
              <a:latin typeface="Arial"/>
            </a:endParaRPr>
          </a:p>
        </p:txBody>
      </p:sp>
      <p:sp>
        <p:nvSpPr>
          <p:cNvPr id="22" name="Pravokotnik: zaokroženi vogali 21">
            <a:extLst>
              <a:ext uri="{FF2B5EF4-FFF2-40B4-BE49-F238E27FC236}">
                <a16:creationId xmlns:a16="http://schemas.microsoft.com/office/drawing/2014/main" id="{16557D7B-1F61-1AC7-A77C-26E6E876ED23}"/>
              </a:ext>
            </a:extLst>
          </p:cNvPr>
          <p:cNvSpPr/>
          <p:nvPr/>
        </p:nvSpPr>
        <p:spPr>
          <a:xfrm>
            <a:off x="9108859" y="1746873"/>
            <a:ext cx="1221462" cy="2916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77"/>
            <a:endParaRPr lang="sl-SI" sz="1758">
              <a:solidFill>
                <a:srgbClr val="FFFFFF"/>
              </a:solidFill>
              <a:latin typeface="Arial"/>
            </a:endParaRPr>
          </a:p>
        </p:txBody>
      </p:sp>
      <p:sp>
        <p:nvSpPr>
          <p:cNvPr id="23" name="Pravokotnik: zaokroženi vogali 22">
            <a:extLst>
              <a:ext uri="{FF2B5EF4-FFF2-40B4-BE49-F238E27FC236}">
                <a16:creationId xmlns:a16="http://schemas.microsoft.com/office/drawing/2014/main" id="{E2840251-89F8-D7A9-ADD6-E55283656006}"/>
              </a:ext>
            </a:extLst>
          </p:cNvPr>
          <p:cNvSpPr/>
          <p:nvPr/>
        </p:nvSpPr>
        <p:spPr>
          <a:xfrm>
            <a:off x="1580259" y="4214164"/>
            <a:ext cx="3269386" cy="2916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77"/>
            <a:endParaRPr lang="sl-SI" sz="1758">
              <a:solidFill>
                <a:srgbClr val="FFFFFF"/>
              </a:solidFill>
              <a:latin typeface="Arial"/>
            </a:endParaRPr>
          </a:p>
        </p:txBody>
      </p:sp>
      <p:sp>
        <p:nvSpPr>
          <p:cNvPr id="24" name="Pravokotnik: zaokroženi vogali 23">
            <a:extLst>
              <a:ext uri="{FF2B5EF4-FFF2-40B4-BE49-F238E27FC236}">
                <a16:creationId xmlns:a16="http://schemas.microsoft.com/office/drawing/2014/main" id="{DE68BD7F-39BB-4DA9-36AA-D46813645881}"/>
              </a:ext>
            </a:extLst>
          </p:cNvPr>
          <p:cNvSpPr/>
          <p:nvPr/>
        </p:nvSpPr>
        <p:spPr>
          <a:xfrm>
            <a:off x="6885415" y="4214164"/>
            <a:ext cx="3305846" cy="2916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77"/>
            <a:endParaRPr lang="sl-SI" sz="1758">
              <a:solidFill>
                <a:srgbClr val="FFFFFF"/>
              </a:solidFill>
              <a:latin typeface="Arial"/>
            </a:endParaRPr>
          </a:p>
        </p:txBody>
      </p:sp>
    </p:spTree>
    <p:extLst>
      <p:ext uri="{BB962C8B-B14F-4D97-AF65-F5344CB8AC3E}">
        <p14:creationId xmlns:p14="http://schemas.microsoft.com/office/powerpoint/2010/main" val="273155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2" grpId="0" animBg="1"/>
      <p:bldP spid="23" grpId="0" animBg="1"/>
      <p:bldP spid="2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fld id="{79010F47-8DA2-4C41-BCA8-3C002502DF7A}" type="slidenum">
              <a:rPr lang="de-CH">
                <a:solidFill>
                  <a:srgbClr val="0000D4"/>
                </a:solidFill>
                <a:latin typeface="Arial"/>
              </a:rPr>
              <a:pPr defTabSz="893277"/>
              <a:t>62</a:t>
            </a:fld>
            <a:endParaRPr lang="de-CH">
              <a:solidFill>
                <a:srgbClr val="0000D4"/>
              </a:solidFill>
              <a:latin typeface="Arial"/>
            </a:endParaRPr>
          </a:p>
        </p:txBody>
      </p:sp>
      <p:sp>
        <p:nvSpPr>
          <p:cNvPr id="3" name="Textplatzhalter 2">
            <a:extLst>
              <a:ext uri="{FF2B5EF4-FFF2-40B4-BE49-F238E27FC236}">
                <a16:creationId xmlns:a16="http://schemas.microsoft.com/office/drawing/2014/main" id="{48347C96-2C75-46AE-8B87-638537238742}"/>
              </a:ext>
            </a:extLst>
          </p:cNvPr>
          <p:cNvSpPr>
            <a:spLocks noGrp="1"/>
          </p:cNvSpPr>
          <p:nvPr>
            <p:ph type="body" sz="quarter" idx="11"/>
          </p:nvPr>
        </p:nvSpPr>
        <p:spPr/>
        <p:txBody>
          <a:bodyPr>
            <a:normAutofit/>
          </a:bodyPr>
          <a:lstStyle/>
          <a:p>
            <a:r>
              <a:rPr lang="de-CH" sz="2345" b="1" dirty="0" err="1"/>
              <a:t>Practical</a:t>
            </a:r>
            <a:r>
              <a:rPr lang="de-CH" sz="2345" b="1" dirty="0"/>
              <a:t> </a:t>
            </a:r>
            <a:r>
              <a:rPr lang="de-CH" sz="2345" b="1" dirty="0" err="1"/>
              <a:t>tips</a:t>
            </a:r>
            <a:endParaRPr lang="de-CH" sz="2345" b="1" dirty="0"/>
          </a:p>
        </p:txBody>
      </p:sp>
      <p:sp>
        <p:nvSpPr>
          <p:cNvPr id="8" name="Textplatzhalter 1">
            <a:extLst>
              <a:ext uri="{FF2B5EF4-FFF2-40B4-BE49-F238E27FC236}">
                <a16:creationId xmlns:a16="http://schemas.microsoft.com/office/drawing/2014/main" id="{0435BF9B-BCCC-3E48-BF66-7E2C539F29EC}"/>
              </a:ext>
            </a:extLst>
          </p:cNvPr>
          <p:cNvSpPr txBox="1">
            <a:spLocks/>
          </p:cNvSpPr>
          <p:nvPr/>
        </p:nvSpPr>
        <p:spPr>
          <a:xfrm>
            <a:off x="580910" y="1241730"/>
            <a:ext cx="11360023" cy="4904230"/>
          </a:xfrm>
          <a:prstGeom prst="rect">
            <a:avLst/>
          </a:prstGeom>
          <a:ln>
            <a:noFill/>
          </a:ln>
        </p:spPr>
        <p:txBody>
          <a:bodyPr/>
          <a:lstStyle>
            <a:lvl1pPr marL="233995" indent="-233995" algn="l" defTabSz="935980" rtl="0" eaLnBrk="1" latinLnBrk="0" hangingPunct="1">
              <a:lnSpc>
                <a:spcPct val="90000"/>
              </a:lnSpc>
              <a:spcBef>
                <a:spcPts val="1024"/>
              </a:spcBef>
              <a:buFont typeface="Arial" panose="020B0604020202020204" pitchFamily="34" charset="0"/>
              <a:buChar char="•"/>
              <a:defRPr sz="2866" kern="1200">
                <a:solidFill>
                  <a:schemeClr val="tx1"/>
                </a:solidFill>
                <a:latin typeface="+mn-lt"/>
                <a:ea typeface="+mn-ea"/>
                <a:cs typeface="+mn-cs"/>
              </a:defRPr>
            </a:lvl1pPr>
            <a:lvl2pPr marL="701985" indent="-233995" algn="l" defTabSz="935980" rtl="0" eaLnBrk="1" latinLnBrk="0" hangingPunct="1">
              <a:lnSpc>
                <a:spcPct val="90000"/>
              </a:lnSpc>
              <a:spcBef>
                <a:spcPts val="512"/>
              </a:spcBef>
              <a:buFont typeface="Arial" panose="020B0604020202020204" pitchFamily="34" charset="0"/>
              <a:buChar char="•"/>
              <a:defRPr sz="2457" kern="1200">
                <a:solidFill>
                  <a:schemeClr val="tx1"/>
                </a:solidFill>
                <a:latin typeface="+mn-lt"/>
                <a:ea typeface="+mn-ea"/>
                <a:cs typeface="+mn-cs"/>
              </a:defRPr>
            </a:lvl2pPr>
            <a:lvl3pPr marL="1169975" indent="-233995" algn="l" defTabSz="935980" rtl="0" eaLnBrk="1" latinLnBrk="0" hangingPunct="1">
              <a:lnSpc>
                <a:spcPct val="90000"/>
              </a:lnSpc>
              <a:spcBef>
                <a:spcPts val="512"/>
              </a:spcBef>
              <a:buFont typeface="Arial" panose="020B0604020202020204" pitchFamily="34" charset="0"/>
              <a:buChar char="•"/>
              <a:defRPr sz="2047" kern="1200">
                <a:solidFill>
                  <a:schemeClr val="tx1"/>
                </a:solidFill>
                <a:latin typeface="+mn-lt"/>
                <a:ea typeface="+mn-ea"/>
                <a:cs typeface="+mn-cs"/>
              </a:defRPr>
            </a:lvl3pPr>
            <a:lvl4pPr marL="163796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4pPr>
            <a:lvl5pPr marL="210595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5pPr>
            <a:lvl6pPr marL="257394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6pPr>
            <a:lvl7pPr marL="304193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7pPr>
            <a:lvl8pPr marL="350992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8pPr>
            <a:lvl9pPr marL="397791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9pPr>
          </a:lstStyle>
          <a:p>
            <a:pPr marL="228590" indent="-228590" defTabSz="914359">
              <a:spcBef>
                <a:spcPts val="1000"/>
              </a:spcBef>
            </a:pPr>
            <a:r>
              <a:rPr lang="en-US" sz="2149" dirty="0">
                <a:solidFill>
                  <a:srgbClr val="0000D4"/>
                </a:solidFill>
                <a:latin typeface="Arial"/>
              </a:rPr>
              <a:t>Start writing </a:t>
            </a:r>
            <a:r>
              <a:rPr lang="en-US" sz="2149" b="1" dirty="0">
                <a:solidFill>
                  <a:srgbClr val="0000D4"/>
                </a:solidFill>
                <a:latin typeface="Arial"/>
              </a:rPr>
              <a:t>early enough</a:t>
            </a:r>
            <a:r>
              <a:rPr lang="tr-TR" sz="2149" b="1" dirty="0">
                <a:solidFill>
                  <a:srgbClr val="0000D4"/>
                </a:solidFill>
                <a:latin typeface="Arial"/>
              </a:rPr>
              <a:t> </a:t>
            </a:r>
            <a:r>
              <a:rPr lang="tr-TR" sz="2149" dirty="0">
                <a:solidFill>
                  <a:srgbClr val="0000D4"/>
                </a:solidFill>
                <a:latin typeface="Arial"/>
              </a:rPr>
              <a:t>- </a:t>
            </a:r>
            <a:r>
              <a:rPr lang="en-US" sz="2149" dirty="0">
                <a:solidFill>
                  <a:srgbClr val="0000D4"/>
                </a:solidFill>
                <a:latin typeface="Arial"/>
              </a:rPr>
              <a:t>you will rewrite your proposal over and over </a:t>
            </a:r>
            <a:endParaRPr lang="sk-SK" sz="2149" dirty="0">
              <a:solidFill>
                <a:srgbClr val="0000D4"/>
              </a:solidFill>
              <a:latin typeface="Arial"/>
            </a:endParaRPr>
          </a:p>
          <a:p>
            <a:pPr marL="685769" lvl="1" indent="-228590" defTabSz="914359">
              <a:spcBef>
                <a:spcPts val="500"/>
              </a:spcBef>
            </a:pPr>
            <a:r>
              <a:rPr lang="sk-SK" sz="1954" dirty="0" err="1">
                <a:solidFill>
                  <a:srgbClr val="0000D4"/>
                </a:solidFill>
                <a:latin typeface="Arial"/>
              </a:rPr>
              <a:t>several</a:t>
            </a:r>
            <a:r>
              <a:rPr lang="en-US" sz="1954" dirty="0">
                <a:solidFill>
                  <a:srgbClr val="0000D4"/>
                </a:solidFill>
                <a:latin typeface="Arial"/>
              </a:rPr>
              <a:t> months before the deadline</a:t>
            </a:r>
            <a:endParaRPr lang="tr-TR" sz="1954" dirty="0">
              <a:solidFill>
                <a:srgbClr val="0000D4"/>
              </a:solidFill>
              <a:latin typeface="Arial"/>
            </a:endParaRPr>
          </a:p>
          <a:p>
            <a:pPr marL="228590" indent="-228590" defTabSz="914359">
              <a:spcBef>
                <a:spcPts val="1000"/>
              </a:spcBef>
            </a:pPr>
            <a:r>
              <a:rPr lang="sk-SK" sz="2149" dirty="0">
                <a:solidFill>
                  <a:srgbClr val="0000D4"/>
                </a:solidFill>
                <a:latin typeface="Arial"/>
              </a:rPr>
              <a:t>Ensure c</a:t>
            </a:r>
            <a:r>
              <a:rPr lang="en-US" sz="2149" dirty="0" err="1">
                <a:solidFill>
                  <a:srgbClr val="0000D4"/>
                </a:solidFill>
                <a:latin typeface="Arial"/>
              </a:rPr>
              <a:t>ooperation</a:t>
            </a:r>
            <a:r>
              <a:rPr lang="en-US" sz="2149" dirty="0">
                <a:solidFill>
                  <a:srgbClr val="0000D4"/>
                </a:solidFill>
                <a:latin typeface="Arial"/>
              </a:rPr>
              <a:t> with the </a:t>
            </a:r>
            <a:r>
              <a:rPr lang="en-US" sz="2149" b="1" dirty="0">
                <a:solidFill>
                  <a:srgbClr val="0000D4"/>
                </a:solidFill>
                <a:latin typeface="Arial"/>
              </a:rPr>
              <a:t>supervisor/host institution</a:t>
            </a:r>
            <a:endParaRPr lang="sk-SK" sz="2149" b="1" dirty="0">
              <a:solidFill>
                <a:srgbClr val="0000D4"/>
              </a:solidFill>
              <a:latin typeface="Arial"/>
            </a:endParaRPr>
          </a:p>
          <a:p>
            <a:pPr marL="685769" lvl="1" indent="-228590" defTabSz="914359">
              <a:spcBef>
                <a:spcPts val="500"/>
              </a:spcBef>
            </a:pPr>
            <a:r>
              <a:rPr lang="en-US" sz="1758" dirty="0">
                <a:solidFill>
                  <a:srgbClr val="0000D4"/>
                </a:solidFill>
                <a:latin typeface="Arial"/>
              </a:rPr>
              <a:t> </a:t>
            </a:r>
            <a:r>
              <a:rPr lang="en-US" sz="1954" dirty="0">
                <a:solidFill>
                  <a:srgbClr val="0000D4"/>
                </a:solidFill>
                <a:latin typeface="Arial"/>
              </a:rPr>
              <a:t>you will need a lot of information </a:t>
            </a:r>
            <a:endParaRPr lang="tr-TR" sz="1758" dirty="0">
              <a:solidFill>
                <a:srgbClr val="0000D4"/>
              </a:solidFill>
              <a:latin typeface="Arial"/>
            </a:endParaRPr>
          </a:p>
          <a:p>
            <a:pPr marL="228590" indent="-228590" defTabSz="914359">
              <a:spcBef>
                <a:spcPts val="1000"/>
              </a:spcBef>
            </a:pPr>
            <a:r>
              <a:rPr lang="sk-SK" sz="2149" dirty="0">
                <a:solidFill>
                  <a:srgbClr val="0000D4"/>
                </a:solidFill>
                <a:latin typeface="Arial"/>
              </a:rPr>
              <a:t>Make a </a:t>
            </a:r>
            <a:r>
              <a:rPr lang="sk-SK" sz="2149" b="1" dirty="0">
                <a:solidFill>
                  <a:srgbClr val="0000D4"/>
                </a:solidFill>
                <a:latin typeface="Arial"/>
              </a:rPr>
              <a:t>checklist</a:t>
            </a:r>
            <a:r>
              <a:rPr lang="sk-SK" sz="2149" dirty="0">
                <a:solidFill>
                  <a:srgbClr val="0000D4"/>
                </a:solidFill>
                <a:latin typeface="Arial"/>
              </a:rPr>
              <a:t> with all evaluation criteria</a:t>
            </a:r>
          </a:p>
          <a:p>
            <a:pPr marL="685769" lvl="1" indent="-228590" defTabSz="914359">
              <a:spcBef>
                <a:spcPts val="500"/>
              </a:spcBef>
            </a:pPr>
            <a:r>
              <a:rPr lang="sk-SK" sz="1954" dirty="0" err="1">
                <a:solidFill>
                  <a:srgbClr val="0000D4"/>
                </a:solidFill>
                <a:latin typeface="Arial"/>
              </a:rPr>
              <a:t>respond</a:t>
            </a:r>
            <a:r>
              <a:rPr lang="sk-SK" sz="1954" dirty="0">
                <a:solidFill>
                  <a:srgbClr val="0000D4"/>
                </a:solidFill>
                <a:latin typeface="Arial"/>
              </a:rPr>
              <a:t> all of them </a:t>
            </a:r>
            <a:r>
              <a:rPr lang="sk-SK" sz="1954" dirty="0" err="1">
                <a:solidFill>
                  <a:srgbClr val="0000D4"/>
                </a:solidFill>
                <a:latin typeface="Arial"/>
              </a:rPr>
              <a:t>dilligently</a:t>
            </a:r>
            <a:endParaRPr lang="sk-SK" sz="1954" dirty="0">
              <a:solidFill>
                <a:srgbClr val="0000D4"/>
              </a:solidFill>
              <a:latin typeface="Arial"/>
            </a:endParaRPr>
          </a:p>
          <a:p>
            <a:pPr marL="228590" indent="-228590" defTabSz="914359">
              <a:spcBef>
                <a:spcPts val="1000"/>
              </a:spcBef>
            </a:pPr>
            <a:r>
              <a:rPr lang="sk-SK" sz="2149" dirty="0">
                <a:solidFill>
                  <a:srgbClr val="0000D4"/>
                </a:solidFill>
                <a:latin typeface="Arial"/>
              </a:rPr>
              <a:t>Use the </a:t>
            </a:r>
            <a:r>
              <a:rPr lang="en-US" sz="2149" dirty="0">
                <a:solidFill>
                  <a:srgbClr val="0000D4"/>
                </a:solidFill>
                <a:latin typeface="Arial"/>
              </a:rPr>
              <a:t>call-specific Standard application form </a:t>
            </a:r>
            <a:r>
              <a:rPr lang="sk-SK" sz="2149" dirty="0">
                <a:solidFill>
                  <a:srgbClr val="0000D4"/>
                </a:solidFill>
                <a:latin typeface="Arial"/>
              </a:rPr>
              <a:t>- </a:t>
            </a:r>
            <a:r>
              <a:rPr lang="en-US" sz="2149" dirty="0">
                <a:solidFill>
                  <a:srgbClr val="0000D4"/>
                </a:solidFill>
                <a:latin typeface="Arial"/>
              </a:rPr>
              <a:t>available in the Submission System</a:t>
            </a:r>
            <a:endParaRPr lang="sk-SK" sz="2149" dirty="0">
              <a:solidFill>
                <a:srgbClr val="0000D4"/>
              </a:solidFill>
              <a:latin typeface="Arial"/>
            </a:endParaRPr>
          </a:p>
          <a:p>
            <a:pPr marL="228590" indent="-228590" defTabSz="914359">
              <a:spcBef>
                <a:spcPts val="1000"/>
              </a:spcBef>
            </a:pPr>
            <a:r>
              <a:rPr lang="en-US" sz="2149" dirty="0">
                <a:solidFill>
                  <a:srgbClr val="0000D4"/>
                </a:solidFill>
                <a:latin typeface="Arial"/>
              </a:rPr>
              <a:t>Let others (non-experts as well) </a:t>
            </a:r>
            <a:r>
              <a:rPr lang="en-US" sz="2149" b="1" dirty="0">
                <a:solidFill>
                  <a:srgbClr val="0000D4"/>
                </a:solidFill>
                <a:latin typeface="Arial"/>
              </a:rPr>
              <a:t>read your proposal</a:t>
            </a:r>
            <a:endParaRPr lang="sk-SK" sz="2149" b="1" dirty="0">
              <a:solidFill>
                <a:srgbClr val="0000D4"/>
              </a:solidFill>
              <a:latin typeface="Arial"/>
            </a:endParaRPr>
          </a:p>
          <a:p>
            <a:pPr marL="685769" lvl="1" indent="-228590" defTabSz="914359">
              <a:spcBef>
                <a:spcPts val="500"/>
              </a:spcBef>
            </a:pPr>
            <a:r>
              <a:rPr lang="en-US" sz="1954" dirty="0">
                <a:solidFill>
                  <a:srgbClr val="0000D4"/>
                </a:solidFill>
                <a:latin typeface="Arial"/>
              </a:rPr>
              <a:t>they must at least get a clue what your proposal is all about </a:t>
            </a:r>
            <a:endParaRPr lang="sk-SK" sz="1954" dirty="0">
              <a:solidFill>
                <a:srgbClr val="0000D4"/>
              </a:solidFill>
              <a:latin typeface="Arial"/>
            </a:endParaRPr>
          </a:p>
          <a:p>
            <a:pPr marL="685769" lvl="1" indent="-228590" defTabSz="914359">
              <a:spcBef>
                <a:spcPts val="500"/>
              </a:spcBef>
            </a:pPr>
            <a:r>
              <a:rPr lang="sk-SK" sz="1954" dirty="0">
                <a:solidFill>
                  <a:srgbClr val="0000D4"/>
                </a:solidFill>
                <a:latin typeface="Arial"/>
              </a:rPr>
              <a:t>test </a:t>
            </a:r>
            <a:r>
              <a:rPr lang="sk-SK" sz="1954" dirty="0" err="1">
                <a:solidFill>
                  <a:srgbClr val="0000D4"/>
                </a:solidFill>
                <a:latin typeface="Arial"/>
              </a:rPr>
              <a:t>your</a:t>
            </a:r>
            <a:r>
              <a:rPr lang="sk-SK" sz="1954" dirty="0">
                <a:solidFill>
                  <a:srgbClr val="0000D4"/>
                </a:solidFill>
                <a:latin typeface="Arial"/>
              </a:rPr>
              <a:t> </a:t>
            </a:r>
            <a:r>
              <a:rPr lang="sk-SK" sz="1954" dirty="0" err="1">
                <a:solidFill>
                  <a:srgbClr val="0000D4"/>
                </a:solidFill>
                <a:latin typeface="Arial"/>
              </a:rPr>
              <a:t>proposal</a:t>
            </a:r>
            <a:r>
              <a:rPr lang="sk-SK" sz="1954" dirty="0">
                <a:solidFill>
                  <a:srgbClr val="0000D4"/>
                </a:solidFill>
                <a:latin typeface="Arial"/>
              </a:rPr>
              <a:t> with different audiences – </a:t>
            </a:r>
            <a:r>
              <a:rPr lang="sk-SK" sz="1954" dirty="0" err="1">
                <a:solidFill>
                  <a:srgbClr val="0000D4"/>
                </a:solidFill>
                <a:latin typeface="Arial"/>
              </a:rPr>
              <a:t>colleagues</a:t>
            </a:r>
            <a:r>
              <a:rPr lang="sk-SK" sz="1954" dirty="0">
                <a:solidFill>
                  <a:srgbClr val="0000D4"/>
                </a:solidFill>
                <a:latin typeface="Arial"/>
              </a:rPr>
              <a:t>, </a:t>
            </a:r>
            <a:r>
              <a:rPr lang="sk-SK" sz="1954" dirty="0" err="1">
                <a:solidFill>
                  <a:srgbClr val="0000D4"/>
                </a:solidFill>
                <a:latin typeface="Arial"/>
              </a:rPr>
              <a:t>collaborators</a:t>
            </a:r>
            <a:r>
              <a:rPr lang="sk-SK" sz="1954" dirty="0">
                <a:solidFill>
                  <a:srgbClr val="0000D4"/>
                </a:solidFill>
                <a:latin typeface="Arial"/>
              </a:rPr>
              <a:t>, </a:t>
            </a:r>
            <a:r>
              <a:rPr lang="sk-SK" sz="1954" dirty="0" err="1">
                <a:solidFill>
                  <a:srgbClr val="0000D4"/>
                </a:solidFill>
                <a:latin typeface="Arial"/>
              </a:rPr>
              <a:t>your</a:t>
            </a:r>
            <a:r>
              <a:rPr lang="sk-SK" sz="1954" dirty="0">
                <a:solidFill>
                  <a:srgbClr val="0000D4"/>
                </a:solidFill>
                <a:latin typeface="Arial"/>
              </a:rPr>
              <a:t> future </a:t>
            </a:r>
            <a:r>
              <a:rPr lang="sk-SK" sz="1954" dirty="0" err="1">
                <a:solidFill>
                  <a:srgbClr val="0000D4"/>
                </a:solidFill>
                <a:latin typeface="Arial"/>
              </a:rPr>
              <a:t>supervisor</a:t>
            </a:r>
            <a:r>
              <a:rPr lang="sk-SK" sz="1954" dirty="0">
                <a:solidFill>
                  <a:srgbClr val="0000D4"/>
                </a:solidFill>
                <a:latin typeface="Arial"/>
              </a:rPr>
              <a:t> and </a:t>
            </a:r>
            <a:r>
              <a:rPr lang="sk-SK" sz="1954" dirty="0" err="1">
                <a:solidFill>
                  <a:srgbClr val="0000D4"/>
                </a:solidFill>
                <a:latin typeface="Arial"/>
              </a:rPr>
              <a:t>perhaps</a:t>
            </a:r>
            <a:r>
              <a:rPr lang="sk-SK" sz="1954" dirty="0">
                <a:solidFill>
                  <a:srgbClr val="0000D4"/>
                </a:solidFill>
                <a:latin typeface="Arial"/>
              </a:rPr>
              <a:t> some of his </a:t>
            </a:r>
            <a:r>
              <a:rPr lang="sk-SK" sz="1954" dirty="0" err="1">
                <a:solidFill>
                  <a:srgbClr val="0000D4"/>
                </a:solidFill>
                <a:latin typeface="Arial"/>
              </a:rPr>
              <a:t>colleagues</a:t>
            </a:r>
            <a:r>
              <a:rPr lang="sk-SK" sz="1954" dirty="0">
                <a:solidFill>
                  <a:srgbClr val="0000D4"/>
                </a:solidFill>
                <a:latin typeface="Arial"/>
              </a:rPr>
              <a:t>, </a:t>
            </a:r>
            <a:r>
              <a:rPr lang="sk-SK" sz="1954" dirty="0" err="1">
                <a:solidFill>
                  <a:srgbClr val="0000D4"/>
                </a:solidFill>
                <a:latin typeface="Arial"/>
              </a:rPr>
              <a:t>project</a:t>
            </a:r>
            <a:r>
              <a:rPr lang="sk-SK" sz="1954" dirty="0">
                <a:solidFill>
                  <a:srgbClr val="0000D4"/>
                </a:solidFill>
                <a:latin typeface="Arial"/>
              </a:rPr>
              <a:t> </a:t>
            </a:r>
            <a:r>
              <a:rPr lang="sk-SK" sz="1954" dirty="0" err="1">
                <a:solidFill>
                  <a:srgbClr val="0000D4"/>
                </a:solidFill>
                <a:latin typeface="Arial"/>
              </a:rPr>
              <a:t>office</a:t>
            </a:r>
            <a:r>
              <a:rPr lang="sk-SK" sz="1954" dirty="0">
                <a:solidFill>
                  <a:srgbClr val="0000D4"/>
                </a:solidFill>
                <a:latin typeface="Arial"/>
              </a:rPr>
              <a:t> at </a:t>
            </a:r>
            <a:r>
              <a:rPr lang="sk-SK" sz="1954" dirty="0" err="1">
                <a:solidFill>
                  <a:srgbClr val="0000D4"/>
                </a:solidFill>
                <a:latin typeface="Arial"/>
              </a:rPr>
              <a:t>your</a:t>
            </a:r>
            <a:r>
              <a:rPr lang="sk-SK" sz="1954" dirty="0">
                <a:solidFill>
                  <a:srgbClr val="0000D4"/>
                </a:solidFill>
                <a:latin typeface="Arial"/>
              </a:rPr>
              <a:t> </a:t>
            </a:r>
            <a:r>
              <a:rPr lang="sk-SK" sz="1954" dirty="0" err="1">
                <a:solidFill>
                  <a:srgbClr val="0000D4"/>
                </a:solidFill>
                <a:latin typeface="Arial"/>
              </a:rPr>
              <a:t>host</a:t>
            </a:r>
            <a:r>
              <a:rPr lang="sk-SK" sz="1954" dirty="0">
                <a:solidFill>
                  <a:srgbClr val="0000D4"/>
                </a:solidFill>
                <a:latin typeface="Arial"/>
              </a:rPr>
              <a:t> </a:t>
            </a:r>
            <a:r>
              <a:rPr lang="sk-SK" sz="1954" dirty="0" err="1">
                <a:solidFill>
                  <a:srgbClr val="0000D4"/>
                </a:solidFill>
                <a:latin typeface="Arial"/>
              </a:rPr>
              <a:t>institute</a:t>
            </a:r>
            <a:endParaRPr lang="sk-SK" sz="1954" dirty="0">
              <a:solidFill>
                <a:srgbClr val="0000D4"/>
              </a:solidFill>
              <a:latin typeface="Arial"/>
            </a:endParaRPr>
          </a:p>
          <a:p>
            <a:pPr marL="228590" indent="-228590" defTabSz="914359">
              <a:spcBef>
                <a:spcPts val="1000"/>
              </a:spcBef>
            </a:pPr>
            <a:r>
              <a:rPr lang="sk-SK" sz="2149" dirty="0">
                <a:solidFill>
                  <a:srgbClr val="0000D4"/>
                </a:solidFill>
                <a:latin typeface="Arial"/>
              </a:rPr>
              <a:t>See if you can get a </a:t>
            </a:r>
            <a:r>
              <a:rPr lang="sk-SK" sz="2149" b="1" dirty="0">
                <a:solidFill>
                  <a:srgbClr val="0000D4"/>
                </a:solidFill>
                <a:latin typeface="Arial"/>
              </a:rPr>
              <a:t>proofreading help </a:t>
            </a:r>
            <a:r>
              <a:rPr lang="sk-SK" sz="2149" dirty="0">
                <a:solidFill>
                  <a:srgbClr val="0000D4"/>
                </a:solidFill>
                <a:latin typeface="Arial"/>
              </a:rPr>
              <a:t>from MSCA NCP</a:t>
            </a:r>
          </a:p>
        </p:txBody>
      </p:sp>
      <p:sp>
        <p:nvSpPr>
          <p:cNvPr id="4" name="PoljeZBesedilom 3">
            <a:extLst>
              <a:ext uri="{FF2B5EF4-FFF2-40B4-BE49-F238E27FC236}">
                <a16:creationId xmlns:a16="http://schemas.microsoft.com/office/drawing/2014/main" id="{7506EA00-2AF6-FF4A-3B5E-D26553804A49}"/>
              </a:ext>
            </a:extLst>
          </p:cNvPr>
          <p:cNvSpPr txBox="1"/>
          <p:nvPr/>
        </p:nvSpPr>
        <p:spPr>
          <a:xfrm>
            <a:off x="10045416" y="5077273"/>
            <a:ext cx="1351685" cy="1533453"/>
          </a:xfrm>
          <a:prstGeom prst="rect">
            <a:avLst/>
          </a:prstGeom>
          <a:noFill/>
        </p:spPr>
        <p:txBody>
          <a:bodyPr wrap="square" rtlCol="0">
            <a:spAutoFit/>
          </a:bodyPr>
          <a:lstStyle/>
          <a:p>
            <a:pPr defTabSz="893277"/>
            <a:r>
              <a:rPr lang="sl-SI" sz="9378" b="1" dirty="0">
                <a:solidFill>
                  <a:srgbClr val="FF0000"/>
                </a:solidFill>
                <a:effectLst>
                  <a:outerShdw blurRad="38100" dist="38100" dir="2700000" algn="tl">
                    <a:srgbClr val="000000">
                      <a:alpha val="43137"/>
                    </a:srgbClr>
                  </a:outerShdw>
                </a:effectLst>
                <a:latin typeface="Arial"/>
                <a:sym typeface="Wingdings 2" panose="05020102010507070707" pitchFamily="18" charset="2"/>
              </a:rPr>
              <a:t></a:t>
            </a:r>
            <a:endParaRPr lang="sl-SI" sz="9378" b="1" dirty="0">
              <a:solidFill>
                <a:srgbClr val="FF0000"/>
              </a:solidFill>
              <a:effectLst>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97764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fld id="{79010F47-8DA2-4C41-BCA8-3C002502DF7A}" type="slidenum">
              <a:rPr lang="de-CH">
                <a:solidFill>
                  <a:srgbClr val="0000D4"/>
                </a:solidFill>
                <a:latin typeface="Arial"/>
              </a:rPr>
              <a:pPr defTabSz="893277"/>
              <a:t>63</a:t>
            </a:fld>
            <a:endParaRPr lang="de-CH">
              <a:solidFill>
                <a:srgbClr val="0000D4"/>
              </a:solidFill>
              <a:latin typeface="Arial"/>
            </a:endParaRPr>
          </a:p>
        </p:txBody>
      </p:sp>
      <p:sp>
        <p:nvSpPr>
          <p:cNvPr id="3" name="Textplatzhalter 2">
            <a:extLst>
              <a:ext uri="{FF2B5EF4-FFF2-40B4-BE49-F238E27FC236}">
                <a16:creationId xmlns:a16="http://schemas.microsoft.com/office/drawing/2014/main" id="{48347C96-2C75-46AE-8B87-638537238742}"/>
              </a:ext>
            </a:extLst>
          </p:cNvPr>
          <p:cNvSpPr>
            <a:spLocks noGrp="1"/>
          </p:cNvSpPr>
          <p:nvPr>
            <p:ph type="body" sz="quarter" idx="11"/>
          </p:nvPr>
        </p:nvSpPr>
        <p:spPr/>
        <p:txBody>
          <a:bodyPr>
            <a:normAutofit/>
          </a:bodyPr>
          <a:lstStyle/>
          <a:p>
            <a:r>
              <a:rPr lang="de-CH" sz="2345" b="1" dirty="0"/>
              <a:t>Abstract</a:t>
            </a:r>
          </a:p>
        </p:txBody>
      </p:sp>
      <p:sp>
        <p:nvSpPr>
          <p:cNvPr id="4" name="Textplatzhalter 1">
            <a:extLst>
              <a:ext uri="{FF2B5EF4-FFF2-40B4-BE49-F238E27FC236}">
                <a16:creationId xmlns:a16="http://schemas.microsoft.com/office/drawing/2014/main" id="{5C5EAD2C-FC6E-CE8E-29CF-48EBECA02B31}"/>
              </a:ext>
            </a:extLst>
          </p:cNvPr>
          <p:cNvSpPr txBox="1">
            <a:spLocks/>
          </p:cNvSpPr>
          <p:nvPr/>
        </p:nvSpPr>
        <p:spPr>
          <a:xfrm>
            <a:off x="595797" y="996383"/>
            <a:ext cx="10208804" cy="5320079"/>
          </a:xfrm>
          <a:prstGeom prst="rect">
            <a:avLst/>
          </a:prstGeom>
          <a:ln>
            <a:noFill/>
          </a:ln>
        </p:spPr>
        <p:txBody>
          <a:bodyPr/>
          <a:lstStyle>
            <a:lvl1pPr marL="233995" indent="-233995" algn="l" defTabSz="935980" rtl="0" eaLnBrk="1" latinLnBrk="0" hangingPunct="1">
              <a:lnSpc>
                <a:spcPct val="90000"/>
              </a:lnSpc>
              <a:spcBef>
                <a:spcPts val="1024"/>
              </a:spcBef>
              <a:buFont typeface="Arial" panose="020B0604020202020204" pitchFamily="34" charset="0"/>
              <a:buChar char="•"/>
              <a:defRPr sz="2866" kern="1200">
                <a:solidFill>
                  <a:schemeClr val="tx1"/>
                </a:solidFill>
                <a:latin typeface="+mn-lt"/>
                <a:ea typeface="+mn-ea"/>
                <a:cs typeface="+mn-cs"/>
              </a:defRPr>
            </a:lvl1pPr>
            <a:lvl2pPr marL="701985" indent="-233995" algn="l" defTabSz="935980" rtl="0" eaLnBrk="1" latinLnBrk="0" hangingPunct="1">
              <a:lnSpc>
                <a:spcPct val="90000"/>
              </a:lnSpc>
              <a:spcBef>
                <a:spcPts val="512"/>
              </a:spcBef>
              <a:buFont typeface="Arial" panose="020B0604020202020204" pitchFamily="34" charset="0"/>
              <a:buChar char="•"/>
              <a:defRPr sz="2457" kern="1200">
                <a:solidFill>
                  <a:schemeClr val="tx1"/>
                </a:solidFill>
                <a:latin typeface="+mn-lt"/>
                <a:ea typeface="+mn-ea"/>
                <a:cs typeface="+mn-cs"/>
              </a:defRPr>
            </a:lvl2pPr>
            <a:lvl3pPr marL="1169975" indent="-233995" algn="l" defTabSz="935980" rtl="0" eaLnBrk="1" latinLnBrk="0" hangingPunct="1">
              <a:lnSpc>
                <a:spcPct val="90000"/>
              </a:lnSpc>
              <a:spcBef>
                <a:spcPts val="512"/>
              </a:spcBef>
              <a:buFont typeface="Arial" panose="020B0604020202020204" pitchFamily="34" charset="0"/>
              <a:buChar char="•"/>
              <a:defRPr sz="2047" kern="1200">
                <a:solidFill>
                  <a:schemeClr val="tx1"/>
                </a:solidFill>
                <a:latin typeface="+mn-lt"/>
                <a:ea typeface="+mn-ea"/>
                <a:cs typeface="+mn-cs"/>
              </a:defRPr>
            </a:lvl3pPr>
            <a:lvl4pPr marL="163796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4pPr>
            <a:lvl5pPr marL="210595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5pPr>
            <a:lvl6pPr marL="257394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6pPr>
            <a:lvl7pPr marL="304193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7pPr>
            <a:lvl8pPr marL="350992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8pPr>
            <a:lvl9pPr marL="397791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9pPr>
          </a:lstStyle>
          <a:p>
            <a:pPr marL="228590" indent="-228590" defTabSz="914359">
              <a:lnSpc>
                <a:spcPct val="150000"/>
              </a:lnSpc>
              <a:spcBef>
                <a:spcPts val="1000"/>
              </a:spcBef>
            </a:pPr>
            <a:r>
              <a:rPr lang="en-US" sz="1954" dirty="0">
                <a:solidFill>
                  <a:srgbClr val="0000D4"/>
                </a:solidFill>
                <a:latin typeface="Arial"/>
                <a:ea typeface="Cambria" panose="02040503050406030204" pitchFamily="18" charset="0"/>
              </a:rPr>
              <a:t>The abstract and </a:t>
            </a:r>
            <a:r>
              <a:rPr lang="en-US" sz="1954" b="1" dirty="0">
                <a:solidFill>
                  <a:srgbClr val="0000D4"/>
                </a:solidFill>
                <a:latin typeface="Arial"/>
                <a:ea typeface="Cambria" panose="02040503050406030204" pitchFamily="18" charset="0"/>
              </a:rPr>
              <a:t>keywords </a:t>
            </a:r>
            <a:r>
              <a:rPr lang="en-US" sz="1954" dirty="0">
                <a:solidFill>
                  <a:srgbClr val="0000D4"/>
                </a:solidFill>
                <a:latin typeface="Arial"/>
                <a:ea typeface="Cambria" panose="02040503050406030204" pitchFamily="18" charset="0"/>
              </a:rPr>
              <a:t>are used to select the evaluators</a:t>
            </a:r>
            <a:r>
              <a:rPr lang="lv-LV" sz="1954" dirty="0">
                <a:solidFill>
                  <a:srgbClr val="0000D4"/>
                </a:solidFill>
                <a:latin typeface="Arial"/>
                <a:ea typeface="Cambria" panose="02040503050406030204" pitchFamily="18" charset="0"/>
              </a:rPr>
              <a:t>. </a:t>
            </a:r>
            <a:endParaRPr lang="en-US" sz="1954" dirty="0">
              <a:solidFill>
                <a:srgbClr val="0000D4"/>
              </a:solidFill>
              <a:latin typeface="Arial"/>
              <a:ea typeface="Cambria" panose="02040503050406030204" pitchFamily="18" charset="0"/>
            </a:endParaRPr>
          </a:p>
          <a:p>
            <a:pPr marL="228590" indent="-228590" defTabSz="914359">
              <a:lnSpc>
                <a:spcPct val="150000"/>
              </a:lnSpc>
              <a:spcBef>
                <a:spcPts val="1000"/>
              </a:spcBef>
            </a:pPr>
            <a:r>
              <a:rPr lang="en-US" sz="1954" dirty="0">
                <a:solidFill>
                  <a:srgbClr val="0000D4"/>
                </a:solidFill>
                <a:latin typeface="Arial"/>
                <a:ea typeface="Cambria" panose="02040503050406030204" pitchFamily="18" charset="0"/>
              </a:rPr>
              <a:t>It should </a:t>
            </a:r>
            <a:r>
              <a:rPr lang="en-US" sz="1954" b="1" dirty="0">
                <a:solidFill>
                  <a:srgbClr val="0000D4"/>
                </a:solidFill>
                <a:latin typeface="Arial"/>
                <a:ea typeface="Cambria" panose="02040503050406030204" pitchFamily="18" charset="0"/>
              </a:rPr>
              <a:t>sell</a:t>
            </a:r>
            <a:r>
              <a:rPr lang="en-US" sz="1954" dirty="0">
                <a:solidFill>
                  <a:srgbClr val="0000D4"/>
                </a:solidFill>
                <a:latin typeface="Arial"/>
                <a:ea typeface="Cambria" panose="02040503050406030204" pitchFamily="18" charset="0"/>
              </a:rPr>
              <a:t> your project and be understandable to the </a:t>
            </a:r>
            <a:r>
              <a:rPr lang="en-US" sz="1954" b="1" dirty="0">
                <a:solidFill>
                  <a:srgbClr val="0000D4"/>
                </a:solidFill>
                <a:latin typeface="Arial"/>
                <a:ea typeface="Cambria" panose="02040503050406030204" pitchFamily="18" charset="0"/>
              </a:rPr>
              <a:t>generalist</a:t>
            </a:r>
          </a:p>
          <a:p>
            <a:pPr marL="228590" indent="-228590" defTabSz="914359">
              <a:lnSpc>
                <a:spcPct val="150000"/>
              </a:lnSpc>
              <a:spcBef>
                <a:spcPts val="1000"/>
              </a:spcBef>
            </a:pPr>
            <a:r>
              <a:rPr lang="en-US" sz="1954" dirty="0">
                <a:solidFill>
                  <a:srgbClr val="0000D4"/>
                </a:solidFill>
                <a:latin typeface="Arial"/>
                <a:ea typeface="Cambria" panose="02040503050406030204" pitchFamily="18" charset="0"/>
              </a:rPr>
              <a:t>It should communicate the </a:t>
            </a:r>
            <a:r>
              <a:rPr lang="en-US" sz="1954" b="1" dirty="0">
                <a:solidFill>
                  <a:srgbClr val="0000D4"/>
                </a:solidFill>
                <a:latin typeface="Arial"/>
                <a:ea typeface="Cambria" panose="02040503050406030204" pitchFamily="18" charset="0"/>
              </a:rPr>
              <a:t>importance, impact and timeliness </a:t>
            </a:r>
            <a:r>
              <a:rPr lang="en-US" sz="1954" dirty="0">
                <a:solidFill>
                  <a:srgbClr val="0000D4"/>
                </a:solidFill>
                <a:latin typeface="Arial"/>
                <a:ea typeface="Cambria" panose="02040503050406030204" pitchFamily="18" charset="0"/>
              </a:rPr>
              <a:t>of the project and also convince the evaluator that </a:t>
            </a:r>
            <a:r>
              <a:rPr lang="en-US" sz="1954" b="1" dirty="0">
                <a:solidFill>
                  <a:srgbClr val="0000D4"/>
                </a:solidFill>
                <a:latin typeface="Arial"/>
                <a:ea typeface="Cambria" panose="02040503050406030204" pitchFamily="18" charset="0"/>
              </a:rPr>
              <a:t>you</a:t>
            </a:r>
            <a:r>
              <a:rPr lang="en-US" sz="1954" dirty="0">
                <a:solidFill>
                  <a:srgbClr val="0000D4"/>
                </a:solidFill>
                <a:latin typeface="Arial"/>
                <a:ea typeface="Cambria" panose="02040503050406030204" pitchFamily="18" charset="0"/>
              </a:rPr>
              <a:t> should be funded to carry it out.</a:t>
            </a:r>
          </a:p>
          <a:p>
            <a:pPr marL="228590" indent="-228590" defTabSz="914359">
              <a:lnSpc>
                <a:spcPct val="150000"/>
              </a:lnSpc>
              <a:spcBef>
                <a:spcPts val="1000"/>
              </a:spcBef>
            </a:pPr>
            <a:r>
              <a:rPr lang="en-US" sz="1954" dirty="0">
                <a:solidFill>
                  <a:srgbClr val="0000D4"/>
                </a:solidFill>
                <a:latin typeface="Arial"/>
                <a:ea typeface="Cambria" panose="02040503050406030204" pitchFamily="18" charset="0"/>
              </a:rPr>
              <a:t>It </a:t>
            </a:r>
            <a:r>
              <a:rPr lang="en-US" sz="1954" b="1" dirty="0">
                <a:solidFill>
                  <a:srgbClr val="0000D4"/>
                </a:solidFill>
                <a:latin typeface="Arial"/>
                <a:ea typeface="Cambria" panose="02040503050406030204" pitchFamily="18" charset="0"/>
              </a:rPr>
              <a:t>should NOT be the usual scientific abstract</a:t>
            </a:r>
            <a:r>
              <a:rPr lang="en-US" sz="1954" dirty="0">
                <a:solidFill>
                  <a:srgbClr val="0000D4"/>
                </a:solidFill>
                <a:latin typeface="Arial"/>
                <a:ea typeface="Cambria" panose="02040503050406030204" pitchFamily="18" charset="0"/>
              </a:rPr>
              <a:t>.</a:t>
            </a:r>
            <a:r>
              <a:rPr lang="lv-LV" sz="1954" dirty="0">
                <a:solidFill>
                  <a:srgbClr val="0000D4"/>
                </a:solidFill>
                <a:latin typeface="Arial"/>
                <a:ea typeface="Cambria" panose="02040503050406030204" pitchFamily="18" charset="0"/>
              </a:rPr>
              <a:t> </a:t>
            </a:r>
            <a:r>
              <a:rPr lang="en-US" sz="1954" dirty="0">
                <a:solidFill>
                  <a:srgbClr val="0000D4"/>
                </a:solidFill>
                <a:highlight>
                  <a:srgbClr val="00FF00"/>
                </a:highlight>
                <a:latin typeface="Arial"/>
                <a:ea typeface="Cambria" panose="02040503050406030204" pitchFamily="18" charset="0"/>
              </a:rPr>
              <a:t> </a:t>
            </a:r>
          </a:p>
          <a:p>
            <a:pPr marL="685769" lvl="1" indent="-228590" defTabSz="914359">
              <a:lnSpc>
                <a:spcPct val="150000"/>
              </a:lnSpc>
              <a:spcBef>
                <a:spcPts val="500"/>
              </a:spcBef>
            </a:pPr>
            <a:r>
              <a:rPr lang="en-US" sz="1954" dirty="0">
                <a:solidFill>
                  <a:srgbClr val="0000D4"/>
                </a:solidFill>
                <a:latin typeface="Arial"/>
                <a:ea typeface="Cambria" panose="02040503050406030204" pitchFamily="18" charset="0"/>
              </a:rPr>
              <a:t>1-2 sentences that put your project into context</a:t>
            </a:r>
          </a:p>
          <a:p>
            <a:pPr marL="685769" lvl="1" indent="-228590" defTabSz="914359">
              <a:lnSpc>
                <a:spcPct val="150000"/>
              </a:lnSpc>
              <a:spcBef>
                <a:spcPts val="500"/>
              </a:spcBef>
            </a:pPr>
            <a:r>
              <a:rPr lang="en-US" sz="1954" dirty="0">
                <a:solidFill>
                  <a:srgbClr val="0000D4"/>
                </a:solidFill>
                <a:latin typeface="Arial"/>
                <a:ea typeface="Cambria" panose="02040503050406030204" pitchFamily="18" charset="0"/>
              </a:rPr>
              <a:t>Your objective</a:t>
            </a:r>
          </a:p>
          <a:p>
            <a:pPr marL="685769" lvl="1" indent="-228590" defTabSz="914359">
              <a:lnSpc>
                <a:spcPct val="150000"/>
              </a:lnSpc>
              <a:spcBef>
                <a:spcPts val="500"/>
              </a:spcBef>
            </a:pPr>
            <a:r>
              <a:rPr lang="en-US" sz="1954" dirty="0">
                <a:solidFill>
                  <a:srgbClr val="0000D4"/>
                </a:solidFill>
                <a:latin typeface="Arial"/>
                <a:ea typeface="Cambria" panose="02040503050406030204" pitchFamily="18" charset="0"/>
              </a:rPr>
              <a:t>Background information on the state of the art</a:t>
            </a:r>
          </a:p>
          <a:p>
            <a:pPr marL="685769" lvl="1" indent="-228590" defTabSz="914359">
              <a:lnSpc>
                <a:spcPct val="150000"/>
              </a:lnSpc>
              <a:spcBef>
                <a:spcPts val="500"/>
              </a:spcBef>
            </a:pPr>
            <a:r>
              <a:rPr lang="en-US" sz="1954" dirty="0">
                <a:solidFill>
                  <a:srgbClr val="0000D4"/>
                </a:solidFill>
                <a:latin typeface="Arial"/>
                <a:ea typeface="Cambria" panose="02040503050406030204" pitchFamily="18" charset="0"/>
              </a:rPr>
              <a:t>Specific aims and details of your project plan</a:t>
            </a:r>
          </a:p>
          <a:p>
            <a:pPr marL="228590" indent="-228590" defTabSz="914359">
              <a:lnSpc>
                <a:spcPct val="150000"/>
              </a:lnSpc>
              <a:spcBef>
                <a:spcPts val="1000"/>
              </a:spcBef>
            </a:pPr>
            <a:r>
              <a:rPr lang="en-US" sz="1954" dirty="0">
                <a:solidFill>
                  <a:srgbClr val="0000D4"/>
                </a:solidFill>
                <a:latin typeface="Arial"/>
                <a:ea typeface="Cambria" panose="02040503050406030204" pitchFamily="18" charset="0"/>
              </a:rPr>
              <a:t>See ideas of existing projects in </a:t>
            </a:r>
            <a:r>
              <a:rPr lang="en-US" sz="1954" dirty="0">
                <a:solidFill>
                  <a:srgbClr val="DEDEDE">
                    <a:lumMod val="50000"/>
                  </a:srgbClr>
                </a:solidFill>
                <a:latin typeface="Arial"/>
                <a:ea typeface="Cambria" panose="02040503050406030204" pitchFamily="18" charset="0"/>
                <a:hlinkClick r:id="rId2">
                  <a:extLst>
                    <a:ext uri="{A12FA001-AC4F-418D-AE19-62706E023703}">
                      <ahyp:hlinkClr xmlns:ahyp="http://schemas.microsoft.com/office/drawing/2018/hyperlinkcolor" val="tx"/>
                    </a:ext>
                  </a:extLst>
                </a:hlinkClick>
              </a:rPr>
              <a:t>CORDIS</a:t>
            </a:r>
            <a:r>
              <a:rPr lang="hu-HU" sz="1954" dirty="0">
                <a:solidFill>
                  <a:srgbClr val="DEDEDE">
                    <a:lumMod val="50000"/>
                  </a:srgbClr>
                </a:solidFill>
                <a:latin typeface="Arial"/>
                <a:ea typeface="Cambria" panose="02040503050406030204" pitchFamily="18" charset="0"/>
              </a:rPr>
              <a:t> </a:t>
            </a:r>
            <a:r>
              <a:rPr lang="sk-SK" sz="1954" kern="1000" dirty="0">
                <a:solidFill>
                  <a:srgbClr val="0000D4"/>
                </a:solidFill>
                <a:latin typeface="Arial"/>
                <a:ea typeface="Cambria" panose="02040503050406030204" pitchFamily="18" charset="0"/>
                <a:cs typeface="Times New Roman" panose="02020603050405020304" pitchFamily="18" charset="0"/>
              </a:rPr>
              <a:t> </a:t>
            </a:r>
            <a:endParaRPr lang="sk-SK" sz="1954" kern="1000" dirty="0">
              <a:solidFill>
                <a:srgbClr val="0000D4"/>
              </a:solidFill>
              <a:latin typeface="Arial"/>
              <a:ea typeface="Arial" panose="020B0604020202020204" pitchFamily="34" charset="0"/>
              <a:cs typeface="Times New Roman" panose="02020603050405020304" pitchFamily="18" charset="0"/>
            </a:endParaRPr>
          </a:p>
        </p:txBody>
      </p:sp>
      <p:sp>
        <p:nvSpPr>
          <p:cNvPr id="5" name="Textplatzhalter 1">
            <a:extLst>
              <a:ext uri="{FF2B5EF4-FFF2-40B4-BE49-F238E27FC236}">
                <a16:creationId xmlns:a16="http://schemas.microsoft.com/office/drawing/2014/main" id="{6093E5FC-4D78-96B8-3F56-4AD0FB65B047}"/>
              </a:ext>
            </a:extLst>
          </p:cNvPr>
          <p:cNvSpPr txBox="1">
            <a:spLocks noChangeAspect="1"/>
          </p:cNvSpPr>
          <p:nvPr/>
        </p:nvSpPr>
        <p:spPr>
          <a:xfrm>
            <a:off x="7906035" y="2904429"/>
            <a:ext cx="3377557" cy="3210440"/>
          </a:xfrm>
          <a:prstGeom prst="ellipse">
            <a:avLst/>
          </a:prstGeom>
          <a:solidFill>
            <a:schemeClr val="accent3">
              <a:lumMod val="40000"/>
              <a:lumOff val="60000"/>
            </a:schemeClr>
          </a:solidFill>
          <a:ln>
            <a:solidFill>
              <a:schemeClr val="accent3">
                <a:lumMod val="40000"/>
                <a:lumOff val="60000"/>
              </a:schemeClr>
            </a:solidFill>
          </a:ln>
        </p:spPr>
        <p:txBody>
          <a:bodyPr/>
          <a:lstStyle>
            <a:lvl1pPr marL="0" indent="444500" algn="l" defTabSz="914400" rtl="0" eaLnBrk="1" latinLnBrk="0" hangingPunct="1">
              <a:lnSpc>
                <a:spcPct val="87000"/>
              </a:lnSpc>
              <a:spcBef>
                <a:spcPts val="0"/>
              </a:spcBef>
              <a:buFont typeface="Arial" panose="020B0604020202020204" pitchFamily="34" charset="0"/>
              <a:buChar char="‒"/>
              <a:defRPr sz="2400" i="0" kern="1200">
                <a:solidFill>
                  <a:schemeClr val="tx1"/>
                </a:solidFill>
                <a:latin typeface="+mn-lt"/>
                <a:ea typeface="+mn-ea"/>
                <a:cs typeface="+mn-cs"/>
              </a:defRPr>
            </a:lvl1pPr>
            <a:lvl2pPr marL="444500" indent="447675"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2pPr>
            <a:lvl3pPr marL="901700" indent="446088"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3pPr>
            <a:lvl4pPr marL="1346200" indent="439738"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4pPr>
            <a:lvl5pPr marL="1792288" indent="454025" algn="l" defTabSz="914400" rtl="0" eaLnBrk="1" latinLnBrk="0" hangingPunct="1">
              <a:lnSpc>
                <a:spcPct val="87000"/>
              </a:lnSpc>
              <a:spcBef>
                <a:spcPts val="0"/>
              </a:spcBef>
              <a:buFont typeface="Favorit Std" panose="02000006030000020004" pitchFamily="50" charset="0"/>
              <a:buChar char="—"/>
              <a:defRPr sz="210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defTabSz="893277">
              <a:buNone/>
            </a:pPr>
            <a:r>
              <a:rPr lang="sk-SK" sz="1661" dirty="0">
                <a:solidFill>
                  <a:srgbClr val="0000D4"/>
                </a:solidFill>
                <a:latin typeface="Arial"/>
              </a:rPr>
              <a:t>Max. 2 000 </a:t>
            </a:r>
            <a:r>
              <a:rPr lang="sk-SK" sz="1661" dirty="0" err="1">
                <a:solidFill>
                  <a:srgbClr val="0000D4"/>
                </a:solidFill>
                <a:latin typeface="Arial"/>
              </a:rPr>
              <a:t>characters</a:t>
            </a:r>
            <a:r>
              <a:rPr lang="sk-SK" sz="1661" dirty="0">
                <a:solidFill>
                  <a:srgbClr val="0000D4"/>
                </a:solidFill>
                <a:latin typeface="Arial"/>
              </a:rPr>
              <a:t> </a:t>
            </a:r>
            <a:r>
              <a:rPr lang="sk-SK" sz="1661" dirty="0" err="1">
                <a:solidFill>
                  <a:srgbClr val="0000D4"/>
                </a:solidFill>
                <a:latin typeface="Arial"/>
              </a:rPr>
              <a:t>incl</a:t>
            </a:r>
            <a:r>
              <a:rPr lang="sk-SK" sz="1661" dirty="0">
                <a:solidFill>
                  <a:srgbClr val="0000D4"/>
                </a:solidFill>
                <a:latin typeface="Arial"/>
              </a:rPr>
              <a:t>. </a:t>
            </a:r>
            <a:r>
              <a:rPr lang="sk-SK" sz="1661" dirty="0" err="1">
                <a:solidFill>
                  <a:srgbClr val="0000D4"/>
                </a:solidFill>
                <a:latin typeface="Arial"/>
              </a:rPr>
              <a:t>spaces</a:t>
            </a:r>
            <a:endParaRPr lang="sk-SK" sz="1661" dirty="0">
              <a:solidFill>
                <a:srgbClr val="0000D4"/>
              </a:solidFill>
              <a:latin typeface="Arial"/>
            </a:endParaRPr>
          </a:p>
          <a:p>
            <a:pPr indent="0" algn="ctr" defTabSz="893277">
              <a:lnSpc>
                <a:spcPct val="100000"/>
              </a:lnSpc>
              <a:buNone/>
            </a:pPr>
            <a:r>
              <a:rPr lang="en-US" sz="1661" dirty="0">
                <a:solidFill>
                  <a:srgbClr val="0000D4"/>
                </a:solidFill>
                <a:latin typeface="Arial"/>
              </a:rPr>
              <a:t>	</a:t>
            </a:r>
            <a:endParaRPr lang="sk-SK" sz="1661" dirty="0">
              <a:solidFill>
                <a:srgbClr val="0000D4"/>
              </a:solidFill>
              <a:latin typeface="Arial"/>
            </a:endParaRPr>
          </a:p>
          <a:p>
            <a:pPr indent="0" algn="ctr" defTabSz="893277">
              <a:lnSpc>
                <a:spcPct val="100000"/>
              </a:lnSpc>
              <a:buNone/>
            </a:pPr>
            <a:r>
              <a:rPr lang="de-CH" sz="1661" kern="1000" dirty="0">
                <a:solidFill>
                  <a:srgbClr val="0000D4"/>
                </a:solidFill>
                <a:latin typeface="Arial"/>
                <a:ea typeface="Arial" panose="020B0604020202020204" pitchFamily="34" charset="0"/>
                <a:cs typeface="Times New Roman" panose="02020603050405020304" pitchFamily="18" charset="0"/>
              </a:rPr>
              <a:t>Abstracts in </a:t>
            </a:r>
            <a:r>
              <a:rPr lang="de-CH" sz="1661" kern="1000" dirty="0" err="1">
                <a:solidFill>
                  <a:srgbClr val="0000D4"/>
                </a:solidFill>
                <a:latin typeface="Arial"/>
                <a:ea typeface="Arial" panose="020B0604020202020204" pitchFamily="34" charset="0"/>
                <a:cs typeface="Times New Roman" panose="02020603050405020304" pitchFamily="18" charset="0"/>
              </a:rPr>
              <a:t>part</a:t>
            </a:r>
            <a:r>
              <a:rPr lang="de-CH" sz="1661" kern="1000" dirty="0">
                <a:solidFill>
                  <a:srgbClr val="0000D4"/>
                </a:solidFill>
                <a:latin typeface="Arial"/>
                <a:ea typeface="Arial" panose="020B0604020202020204" pitchFamily="34" charset="0"/>
                <a:cs typeface="Times New Roman" panose="02020603050405020304" pitchFamily="18" charset="0"/>
              </a:rPr>
              <a:t> A should not </a:t>
            </a:r>
            <a:r>
              <a:rPr lang="de-CH" sz="1661" kern="1000" dirty="0" err="1">
                <a:solidFill>
                  <a:srgbClr val="0000D4"/>
                </a:solidFill>
                <a:latin typeface="Arial"/>
                <a:ea typeface="Arial" panose="020B0604020202020204" pitchFamily="34" charset="0"/>
                <a:cs typeface="Times New Roman" panose="02020603050405020304" pitchFamily="18" charset="0"/>
              </a:rPr>
              <a:t>contain</a:t>
            </a:r>
            <a:r>
              <a:rPr lang="de-CH" sz="1661" kern="1000" dirty="0">
                <a:solidFill>
                  <a:srgbClr val="0000D4"/>
                </a:solidFill>
                <a:latin typeface="Arial"/>
                <a:ea typeface="Arial" panose="020B0604020202020204" pitchFamily="34" charset="0"/>
                <a:cs typeface="Times New Roman" panose="02020603050405020304" pitchFamily="18" charset="0"/>
              </a:rPr>
              <a:t> sensitive information, </a:t>
            </a:r>
            <a:r>
              <a:rPr lang="de-CH" sz="1661" kern="1000" dirty="0" err="1">
                <a:solidFill>
                  <a:srgbClr val="0000D4"/>
                </a:solidFill>
                <a:latin typeface="Arial"/>
                <a:ea typeface="Arial" panose="020B0604020202020204" pitchFamily="34" charset="0"/>
                <a:cs typeface="Times New Roman" panose="02020603050405020304" pitchFamily="18" charset="0"/>
              </a:rPr>
              <a:t>as</a:t>
            </a:r>
            <a:r>
              <a:rPr lang="de-CH" sz="1661" kern="1000" dirty="0">
                <a:solidFill>
                  <a:srgbClr val="0000D4"/>
                </a:solidFill>
                <a:latin typeface="Arial"/>
                <a:ea typeface="Arial" panose="020B0604020202020204" pitchFamily="34" charset="0"/>
                <a:cs typeface="Times New Roman" panose="02020603050405020304" pitchFamily="18" charset="0"/>
              </a:rPr>
              <a:t> they will be made </a:t>
            </a:r>
            <a:r>
              <a:rPr lang="de-CH" sz="1661" kern="1000" dirty="0" err="1">
                <a:solidFill>
                  <a:srgbClr val="0000D4"/>
                </a:solidFill>
                <a:latin typeface="Arial"/>
                <a:ea typeface="Arial" panose="020B0604020202020204" pitchFamily="34" charset="0"/>
                <a:cs typeface="Times New Roman" panose="02020603050405020304" pitchFamily="18" charset="0"/>
              </a:rPr>
              <a:t>publicly</a:t>
            </a:r>
            <a:r>
              <a:rPr lang="de-CH" sz="1661" kern="1000" dirty="0">
                <a:solidFill>
                  <a:srgbClr val="0000D4"/>
                </a:solidFill>
                <a:latin typeface="Arial"/>
                <a:ea typeface="Arial" panose="020B0604020202020204" pitchFamily="34" charset="0"/>
                <a:cs typeface="Times New Roman" panose="02020603050405020304" pitchFamily="18" charset="0"/>
              </a:rPr>
              <a:t> </a:t>
            </a:r>
            <a:r>
              <a:rPr lang="de-CH" sz="1661" kern="1000" dirty="0" err="1">
                <a:solidFill>
                  <a:srgbClr val="0000D4"/>
                </a:solidFill>
                <a:latin typeface="Arial"/>
                <a:ea typeface="Arial" panose="020B0604020202020204" pitchFamily="34" charset="0"/>
                <a:cs typeface="Times New Roman" panose="02020603050405020304" pitchFamily="18" charset="0"/>
              </a:rPr>
              <a:t>available</a:t>
            </a:r>
            <a:r>
              <a:rPr lang="de-CH" sz="1661" kern="1000" dirty="0">
                <a:solidFill>
                  <a:srgbClr val="0000D4"/>
                </a:solidFill>
                <a:latin typeface="Arial"/>
                <a:ea typeface="Arial" panose="020B0604020202020204" pitchFamily="34" charset="0"/>
                <a:cs typeface="Times New Roman" panose="02020603050405020304" pitchFamily="18" charset="0"/>
              </a:rPr>
              <a:t> </a:t>
            </a:r>
            <a:r>
              <a:rPr lang="de-CH" sz="1661" kern="1000" dirty="0" err="1">
                <a:solidFill>
                  <a:srgbClr val="0000D4"/>
                </a:solidFill>
                <a:latin typeface="Arial"/>
                <a:ea typeface="Arial" panose="020B0604020202020204" pitchFamily="34" charset="0"/>
                <a:cs typeface="Times New Roman" panose="02020603050405020304" pitchFamily="18" charset="0"/>
              </a:rPr>
              <a:t>if</a:t>
            </a:r>
            <a:r>
              <a:rPr lang="de-CH" sz="1661" kern="1000" dirty="0">
                <a:solidFill>
                  <a:srgbClr val="0000D4"/>
                </a:solidFill>
                <a:latin typeface="Arial"/>
                <a:ea typeface="Arial" panose="020B0604020202020204" pitchFamily="34" charset="0"/>
                <a:cs typeface="Times New Roman" panose="02020603050405020304" pitchFamily="18" charset="0"/>
              </a:rPr>
              <a:t> the </a:t>
            </a:r>
            <a:r>
              <a:rPr lang="de-CH" sz="1661" kern="1000" dirty="0" err="1">
                <a:solidFill>
                  <a:srgbClr val="0000D4"/>
                </a:solidFill>
                <a:latin typeface="Arial"/>
                <a:ea typeface="Arial" panose="020B0604020202020204" pitchFamily="34" charset="0"/>
                <a:cs typeface="Times New Roman" panose="02020603050405020304" pitchFamily="18" charset="0"/>
              </a:rPr>
              <a:t>project</a:t>
            </a:r>
            <a:r>
              <a:rPr lang="de-CH" sz="1661" kern="1000" dirty="0">
                <a:solidFill>
                  <a:srgbClr val="0000D4"/>
                </a:solidFill>
                <a:latin typeface="Arial"/>
                <a:ea typeface="Arial" panose="020B0604020202020204" pitchFamily="34" charset="0"/>
                <a:cs typeface="Times New Roman" panose="02020603050405020304" pitchFamily="18" charset="0"/>
              </a:rPr>
              <a:t> is </a:t>
            </a:r>
            <a:r>
              <a:rPr lang="de-CH" sz="1661" kern="1000" dirty="0" err="1">
                <a:solidFill>
                  <a:srgbClr val="0000D4"/>
                </a:solidFill>
                <a:latin typeface="Arial"/>
                <a:ea typeface="Arial" panose="020B0604020202020204" pitchFamily="34" charset="0"/>
                <a:cs typeface="Times New Roman" panose="02020603050405020304" pitchFamily="18" charset="0"/>
              </a:rPr>
              <a:t>retained</a:t>
            </a:r>
            <a:r>
              <a:rPr lang="de-CH" sz="1661" kern="1000" dirty="0">
                <a:solidFill>
                  <a:srgbClr val="0000D4"/>
                </a:solidFill>
                <a:latin typeface="Arial"/>
                <a:ea typeface="Arial" panose="020B0604020202020204" pitchFamily="34" charset="0"/>
                <a:cs typeface="Times New Roman" panose="02020603050405020304" pitchFamily="18" charset="0"/>
              </a:rPr>
              <a:t> for </a:t>
            </a:r>
            <a:r>
              <a:rPr lang="de-CH" sz="1661" kern="1000" dirty="0" err="1">
                <a:solidFill>
                  <a:srgbClr val="0000D4"/>
                </a:solidFill>
                <a:latin typeface="Arial"/>
                <a:ea typeface="Arial" panose="020B0604020202020204" pitchFamily="34" charset="0"/>
                <a:cs typeface="Times New Roman" panose="02020603050405020304" pitchFamily="18" charset="0"/>
              </a:rPr>
              <a:t>funding</a:t>
            </a:r>
            <a:endParaRPr lang="sk-SK" sz="1661" dirty="0">
              <a:solidFill>
                <a:srgbClr val="0000D4"/>
              </a:solidFill>
              <a:latin typeface="Arial"/>
            </a:endParaRPr>
          </a:p>
          <a:p>
            <a:pPr indent="0" algn="just" defTabSz="893277">
              <a:lnSpc>
                <a:spcPct val="100000"/>
              </a:lnSpc>
              <a:buNone/>
            </a:pPr>
            <a:endParaRPr lang="en-US" sz="2247" dirty="0">
              <a:solidFill>
                <a:srgbClr val="0000D4"/>
              </a:solidFill>
              <a:latin typeface="Arial"/>
            </a:endParaRPr>
          </a:p>
        </p:txBody>
      </p:sp>
    </p:spTree>
    <p:extLst>
      <p:ext uri="{BB962C8B-B14F-4D97-AF65-F5344CB8AC3E}">
        <p14:creationId xmlns:p14="http://schemas.microsoft.com/office/powerpoint/2010/main" val="9861555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fld id="{79010F47-8DA2-4C41-BCA8-3C002502DF7A}" type="slidenum">
              <a:rPr lang="de-CH">
                <a:solidFill>
                  <a:srgbClr val="0000D4"/>
                </a:solidFill>
                <a:latin typeface="Arial"/>
              </a:rPr>
              <a:pPr defTabSz="893277"/>
              <a:t>64</a:t>
            </a:fld>
            <a:endParaRPr lang="de-CH">
              <a:solidFill>
                <a:srgbClr val="0000D4"/>
              </a:solidFill>
              <a:latin typeface="Arial"/>
            </a:endParaRPr>
          </a:p>
        </p:txBody>
      </p:sp>
      <p:sp>
        <p:nvSpPr>
          <p:cNvPr id="3" name="Textplatzhalter 2">
            <a:extLst>
              <a:ext uri="{FF2B5EF4-FFF2-40B4-BE49-F238E27FC236}">
                <a16:creationId xmlns:a16="http://schemas.microsoft.com/office/drawing/2014/main" id="{48347C96-2C75-46AE-8B87-638537238742}"/>
              </a:ext>
            </a:extLst>
          </p:cNvPr>
          <p:cNvSpPr>
            <a:spLocks noGrp="1"/>
          </p:cNvSpPr>
          <p:nvPr>
            <p:ph type="body" sz="quarter" idx="11"/>
          </p:nvPr>
        </p:nvSpPr>
        <p:spPr/>
        <p:txBody>
          <a:bodyPr>
            <a:normAutofit/>
          </a:bodyPr>
          <a:lstStyle/>
          <a:p>
            <a:r>
              <a:rPr lang="de-CH" sz="2345" b="1" dirty="0"/>
              <a:t>Common Errors</a:t>
            </a:r>
          </a:p>
        </p:txBody>
      </p:sp>
      <p:sp>
        <p:nvSpPr>
          <p:cNvPr id="8" name="Textplatzhalter 1">
            <a:extLst>
              <a:ext uri="{FF2B5EF4-FFF2-40B4-BE49-F238E27FC236}">
                <a16:creationId xmlns:a16="http://schemas.microsoft.com/office/drawing/2014/main" id="{0435BF9B-BCCC-3E48-BF66-7E2C539F29EC}"/>
              </a:ext>
            </a:extLst>
          </p:cNvPr>
          <p:cNvSpPr txBox="1">
            <a:spLocks/>
          </p:cNvSpPr>
          <p:nvPr/>
        </p:nvSpPr>
        <p:spPr>
          <a:xfrm>
            <a:off x="969973" y="1295130"/>
            <a:ext cx="9030651" cy="4428603"/>
          </a:xfrm>
          <a:prstGeom prst="rect">
            <a:avLst/>
          </a:prstGeom>
          <a:ln>
            <a:noFill/>
          </a:ln>
        </p:spPr>
        <p:txBody>
          <a:bodyPr/>
          <a:lstStyle>
            <a:lvl1pPr marL="233995" indent="-233995" algn="l" defTabSz="935980" rtl="0" eaLnBrk="1" latinLnBrk="0" hangingPunct="1">
              <a:lnSpc>
                <a:spcPct val="90000"/>
              </a:lnSpc>
              <a:spcBef>
                <a:spcPts val="1024"/>
              </a:spcBef>
              <a:buFont typeface="Arial" panose="020B0604020202020204" pitchFamily="34" charset="0"/>
              <a:buChar char="•"/>
              <a:defRPr sz="2866" kern="1200">
                <a:solidFill>
                  <a:schemeClr val="tx1"/>
                </a:solidFill>
                <a:latin typeface="+mn-lt"/>
                <a:ea typeface="+mn-ea"/>
                <a:cs typeface="+mn-cs"/>
              </a:defRPr>
            </a:lvl1pPr>
            <a:lvl2pPr marL="701985" indent="-233995" algn="l" defTabSz="935980" rtl="0" eaLnBrk="1" latinLnBrk="0" hangingPunct="1">
              <a:lnSpc>
                <a:spcPct val="90000"/>
              </a:lnSpc>
              <a:spcBef>
                <a:spcPts val="512"/>
              </a:spcBef>
              <a:buFont typeface="Arial" panose="020B0604020202020204" pitchFamily="34" charset="0"/>
              <a:buChar char="•"/>
              <a:defRPr sz="2457" kern="1200">
                <a:solidFill>
                  <a:schemeClr val="tx1"/>
                </a:solidFill>
                <a:latin typeface="+mn-lt"/>
                <a:ea typeface="+mn-ea"/>
                <a:cs typeface="+mn-cs"/>
              </a:defRPr>
            </a:lvl2pPr>
            <a:lvl3pPr marL="1169975" indent="-233995" algn="l" defTabSz="935980" rtl="0" eaLnBrk="1" latinLnBrk="0" hangingPunct="1">
              <a:lnSpc>
                <a:spcPct val="90000"/>
              </a:lnSpc>
              <a:spcBef>
                <a:spcPts val="512"/>
              </a:spcBef>
              <a:buFont typeface="Arial" panose="020B0604020202020204" pitchFamily="34" charset="0"/>
              <a:buChar char="•"/>
              <a:defRPr sz="2047" kern="1200">
                <a:solidFill>
                  <a:schemeClr val="tx1"/>
                </a:solidFill>
                <a:latin typeface="+mn-lt"/>
                <a:ea typeface="+mn-ea"/>
                <a:cs typeface="+mn-cs"/>
              </a:defRPr>
            </a:lvl3pPr>
            <a:lvl4pPr marL="163796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4pPr>
            <a:lvl5pPr marL="210595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5pPr>
            <a:lvl6pPr marL="257394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6pPr>
            <a:lvl7pPr marL="304193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7pPr>
            <a:lvl8pPr marL="350992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8pPr>
            <a:lvl9pPr marL="397791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9pPr>
          </a:lstStyle>
          <a:p>
            <a:pPr marL="228590" indent="-228590" defTabSz="914359">
              <a:spcBef>
                <a:spcPts val="1000"/>
              </a:spcBef>
            </a:pPr>
            <a:r>
              <a:rPr lang="en-US" sz="2149" dirty="0">
                <a:solidFill>
                  <a:srgbClr val="0000D4"/>
                </a:solidFill>
                <a:latin typeface="Arial"/>
              </a:rPr>
              <a:t>Proposal written </a:t>
            </a:r>
            <a:r>
              <a:rPr lang="en-US" sz="2149" b="1" dirty="0">
                <a:solidFill>
                  <a:srgbClr val="0000D4"/>
                </a:solidFill>
                <a:latin typeface="Arial"/>
              </a:rPr>
              <a:t>as Scientific Paper</a:t>
            </a:r>
            <a:r>
              <a:rPr lang="hr-HR" sz="2149" b="1" dirty="0">
                <a:solidFill>
                  <a:srgbClr val="0000D4"/>
                </a:solidFill>
                <a:latin typeface="Arial"/>
              </a:rPr>
              <a:t> </a:t>
            </a:r>
            <a:r>
              <a:rPr lang="hr-HR" sz="2149" dirty="0">
                <a:solidFill>
                  <a:srgbClr val="0000D4"/>
                </a:solidFill>
                <a:latin typeface="Arial"/>
              </a:rPr>
              <a:t>– most usual for PF proposals</a:t>
            </a:r>
            <a:endParaRPr lang="en-US" sz="2149" dirty="0">
              <a:solidFill>
                <a:srgbClr val="0000D4"/>
              </a:solidFill>
              <a:latin typeface="Arial"/>
            </a:endParaRPr>
          </a:p>
          <a:p>
            <a:pPr marL="228590" indent="-228590" defTabSz="914359">
              <a:spcBef>
                <a:spcPts val="1000"/>
              </a:spcBef>
            </a:pPr>
            <a:r>
              <a:rPr lang="en-US" sz="2149" dirty="0">
                <a:solidFill>
                  <a:srgbClr val="0000D4"/>
                </a:solidFill>
                <a:latin typeface="Arial"/>
              </a:rPr>
              <a:t>Objectives and “state-of-the-art” are elaborate and in-depth, but Implementation/ Methodology, “beyond-the-state-of-the-art” and Impact are under-developed</a:t>
            </a:r>
          </a:p>
          <a:p>
            <a:pPr marL="228590" indent="-228590" defTabSz="914359">
              <a:spcBef>
                <a:spcPts val="1000"/>
              </a:spcBef>
            </a:pPr>
            <a:r>
              <a:rPr lang="en-US" sz="2149" dirty="0">
                <a:solidFill>
                  <a:srgbClr val="0000D4"/>
                </a:solidFill>
                <a:latin typeface="Arial"/>
              </a:rPr>
              <a:t>Unclear Aims and Objectives</a:t>
            </a:r>
          </a:p>
          <a:p>
            <a:pPr marL="228590" indent="-228590" defTabSz="914359">
              <a:spcBef>
                <a:spcPts val="1000"/>
              </a:spcBef>
            </a:pPr>
            <a:r>
              <a:rPr lang="en-US" sz="2149" dirty="0">
                <a:solidFill>
                  <a:srgbClr val="0000D4"/>
                </a:solidFill>
                <a:latin typeface="Arial"/>
              </a:rPr>
              <a:t>Over-ambitious</a:t>
            </a:r>
          </a:p>
          <a:p>
            <a:pPr marL="228590" indent="-228590" defTabSz="914359">
              <a:spcBef>
                <a:spcPts val="1000"/>
              </a:spcBef>
            </a:pPr>
            <a:r>
              <a:rPr lang="en-US" sz="2149" dirty="0">
                <a:solidFill>
                  <a:srgbClr val="0000D4"/>
                </a:solidFill>
                <a:latin typeface="Arial"/>
              </a:rPr>
              <a:t>Not enhancing training/ career</a:t>
            </a:r>
          </a:p>
          <a:p>
            <a:pPr marL="228590" indent="-228590" defTabSz="914359">
              <a:spcBef>
                <a:spcPts val="1000"/>
              </a:spcBef>
            </a:pPr>
            <a:r>
              <a:rPr lang="hr-HR" sz="2149" dirty="0">
                <a:solidFill>
                  <a:srgbClr val="0000D4"/>
                </a:solidFill>
                <a:latin typeface="Arial"/>
              </a:rPr>
              <a:t>C</a:t>
            </a:r>
            <a:r>
              <a:rPr lang="en-US" sz="2149" dirty="0">
                <a:solidFill>
                  <a:srgbClr val="0000D4"/>
                </a:solidFill>
                <a:latin typeface="Arial"/>
              </a:rPr>
              <a:t>V not properly presented or...not matching Part A...</a:t>
            </a:r>
            <a:endParaRPr lang="sk-SK" sz="2149" dirty="0">
              <a:solidFill>
                <a:srgbClr val="0000D4"/>
              </a:solidFill>
              <a:latin typeface="Arial"/>
            </a:endParaRPr>
          </a:p>
          <a:p>
            <a:pPr marL="228590" indent="-228590" defTabSz="914359">
              <a:spcBef>
                <a:spcPts val="1000"/>
              </a:spcBef>
            </a:pPr>
            <a:r>
              <a:rPr lang="en-GB" sz="2149" dirty="0">
                <a:solidFill>
                  <a:srgbClr val="0000D4"/>
                </a:solidFill>
                <a:latin typeface="Arial"/>
              </a:rPr>
              <a:t>Missing abstract, panel and keywords.</a:t>
            </a:r>
            <a:endParaRPr lang="sk-SK" sz="2149" dirty="0">
              <a:solidFill>
                <a:srgbClr val="0000D4"/>
              </a:solidFill>
              <a:latin typeface="Arial"/>
            </a:endParaRPr>
          </a:p>
          <a:p>
            <a:pPr marL="228590" indent="-228590" defTabSz="914359">
              <a:spcBef>
                <a:spcPts val="1000"/>
              </a:spcBef>
            </a:pPr>
            <a:r>
              <a:rPr lang="en-US" sz="2149" dirty="0">
                <a:solidFill>
                  <a:srgbClr val="0000D4"/>
                </a:solidFill>
                <a:latin typeface="Arial"/>
              </a:rPr>
              <a:t>Off page limits... Template/ structure not followed</a:t>
            </a:r>
          </a:p>
          <a:p>
            <a:pPr marL="228590" indent="-228590" defTabSz="914359">
              <a:spcBef>
                <a:spcPts val="1000"/>
              </a:spcBef>
            </a:pPr>
            <a:r>
              <a:rPr lang="en-US" sz="2149" dirty="0">
                <a:solidFill>
                  <a:srgbClr val="0000D4"/>
                </a:solidFill>
                <a:latin typeface="Arial"/>
              </a:rPr>
              <a:t>Essential parts disregarded</a:t>
            </a:r>
            <a:r>
              <a:rPr lang="sk-SK" sz="2149" dirty="0">
                <a:solidFill>
                  <a:srgbClr val="0000D4"/>
                </a:solidFill>
                <a:latin typeface="Arial"/>
              </a:rPr>
              <a:t> (some </a:t>
            </a:r>
            <a:r>
              <a:rPr lang="sk-SK" sz="2149" dirty="0" err="1">
                <a:solidFill>
                  <a:srgbClr val="0000D4"/>
                </a:solidFill>
                <a:latin typeface="Arial"/>
              </a:rPr>
              <a:t>sub-criteria</a:t>
            </a:r>
            <a:r>
              <a:rPr lang="sk-SK" sz="2149" dirty="0">
                <a:solidFill>
                  <a:srgbClr val="0000D4"/>
                </a:solidFill>
                <a:latin typeface="Arial"/>
              </a:rPr>
              <a:t> not </a:t>
            </a:r>
            <a:r>
              <a:rPr lang="sk-SK" sz="2149" dirty="0" err="1">
                <a:solidFill>
                  <a:srgbClr val="0000D4"/>
                </a:solidFill>
                <a:latin typeface="Arial"/>
              </a:rPr>
              <a:t>addressed</a:t>
            </a:r>
            <a:r>
              <a:rPr lang="sk-SK" sz="2149" dirty="0">
                <a:solidFill>
                  <a:srgbClr val="0000D4"/>
                </a:solidFill>
                <a:latin typeface="Arial"/>
              </a:rPr>
              <a:t>)</a:t>
            </a:r>
            <a:endParaRPr lang="hr-HR" sz="2149" dirty="0">
              <a:solidFill>
                <a:srgbClr val="0000D4"/>
              </a:solidFill>
              <a:latin typeface="Arial"/>
            </a:endParaRPr>
          </a:p>
        </p:txBody>
      </p:sp>
      <p:pic>
        <p:nvPicPr>
          <p:cNvPr id="5" name="Kép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0135" y="2373881"/>
            <a:ext cx="3023785" cy="2812964"/>
          </a:xfrm>
          <a:prstGeom prst="rect">
            <a:avLst/>
          </a:prstGeom>
        </p:spPr>
      </p:pic>
    </p:spTree>
    <p:extLst>
      <p:ext uri="{BB962C8B-B14F-4D97-AF65-F5344CB8AC3E}">
        <p14:creationId xmlns:p14="http://schemas.microsoft.com/office/powerpoint/2010/main" val="11485576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75C0B9-B36B-4AAC-8312-DAAB17C22530}"/>
              </a:ext>
            </a:extLst>
          </p:cNvPr>
          <p:cNvSpPr>
            <a:spLocks noGrp="1"/>
          </p:cNvSpPr>
          <p:nvPr>
            <p:ph type="sldNum" sz="quarter" idx="10"/>
          </p:nvPr>
        </p:nvSpPr>
        <p:spPr/>
        <p:txBody>
          <a:bodyPr/>
          <a:lstStyle/>
          <a:p>
            <a:pPr defTabSz="893277"/>
            <a:fld id="{79010F47-8DA2-4C41-BCA8-3C002502DF7A}" type="slidenum">
              <a:rPr lang="de-CH">
                <a:solidFill>
                  <a:srgbClr val="0000D4"/>
                </a:solidFill>
                <a:latin typeface="Arial"/>
              </a:rPr>
              <a:pPr defTabSz="893277"/>
              <a:t>65</a:t>
            </a:fld>
            <a:endParaRPr lang="de-CH">
              <a:solidFill>
                <a:srgbClr val="0000D4"/>
              </a:solidFill>
              <a:latin typeface="Arial"/>
            </a:endParaRPr>
          </a:p>
        </p:txBody>
      </p:sp>
      <p:sp>
        <p:nvSpPr>
          <p:cNvPr id="3" name="Textplatzhalter 2">
            <a:extLst>
              <a:ext uri="{FF2B5EF4-FFF2-40B4-BE49-F238E27FC236}">
                <a16:creationId xmlns:a16="http://schemas.microsoft.com/office/drawing/2014/main" id="{48347C96-2C75-46AE-8B87-638537238742}"/>
              </a:ext>
            </a:extLst>
          </p:cNvPr>
          <p:cNvSpPr>
            <a:spLocks noGrp="1"/>
          </p:cNvSpPr>
          <p:nvPr>
            <p:ph type="body" sz="quarter" idx="11"/>
          </p:nvPr>
        </p:nvSpPr>
        <p:spPr>
          <a:xfrm>
            <a:off x="296049" y="379832"/>
            <a:ext cx="8183967" cy="786938"/>
          </a:xfrm>
        </p:spPr>
        <p:txBody>
          <a:bodyPr>
            <a:noAutofit/>
          </a:bodyPr>
          <a:lstStyle/>
          <a:p>
            <a:pPr>
              <a:lnSpc>
                <a:spcPct val="110000"/>
              </a:lnSpc>
            </a:pPr>
            <a:r>
              <a:rPr lang="en-US" sz="2345" b="1" dirty="0"/>
              <a:t>Where to seek advice?</a:t>
            </a:r>
            <a:br>
              <a:rPr lang="en-US" sz="2345" b="1" dirty="0"/>
            </a:br>
            <a:r>
              <a:rPr lang="en-US" sz="2345" b="1" dirty="0"/>
              <a:t>National Contact Points (NCPs)</a:t>
            </a:r>
            <a:endParaRPr lang="de-CH" sz="2345" b="1" dirty="0"/>
          </a:p>
        </p:txBody>
      </p:sp>
      <p:sp>
        <p:nvSpPr>
          <p:cNvPr id="4" name="Textplatzhalter 1">
            <a:extLst>
              <a:ext uri="{FF2B5EF4-FFF2-40B4-BE49-F238E27FC236}">
                <a16:creationId xmlns:a16="http://schemas.microsoft.com/office/drawing/2014/main" id="{5C5EAD2C-FC6E-CE8E-29CF-48EBECA02B31}"/>
              </a:ext>
            </a:extLst>
          </p:cNvPr>
          <p:cNvSpPr txBox="1">
            <a:spLocks/>
          </p:cNvSpPr>
          <p:nvPr/>
        </p:nvSpPr>
        <p:spPr>
          <a:xfrm>
            <a:off x="828738" y="1495045"/>
            <a:ext cx="10356407" cy="4375265"/>
          </a:xfrm>
          <a:prstGeom prst="rect">
            <a:avLst/>
          </a:prstGeom>
          <a:ln>
            <a:noFill/>
          </a:ln>
        </p:spPr>
        <p:txBody>
          <a:bodyPr/>
          <a:lstStyle>
            <a:lvl1pPr marL="233995" indent="-233995" algn="l" defTabSz="935980" rtl="0" eaLnBrk="1" latinLnBrk="0" hangingPunct="1">
              <a:lnSpc>
                <a:spcPct val="90000"/>
              </a:lnSpc>
              <a:spcBef>
                <a:spcPts val="1024"/>
              </a:spcBef>
              <a:buFont typeface="Arial" panose="020B0604020202020204" pitchFamily="34" charset="0"/>
              <a:buChar char="•"/>
              <a:defRPr sz="2866" kern="1200">
                <a:solidFill>
                  <a:schemeClr val="tx1"/>
                </a:solidFill>
                <a:latin typeface="+mn-lt"/>
                <a:ea typeface="+mn-ea"/>
                <a:cs typeface="+mn-cs"/>
              </a:defRPr>
            </a:lvl1pPr>
            <a:lvl2pPr marL="701985" indent="-233995" algn="l" defTabSz="935980" rtl="0" eaLnBrk="1" latinLnBrk="0" hangingPunct="1">
              <a:lnSpc>
                <a:spcPct val="90000"/>
              </a:lnSpc>
              <a:spcBef>
                <a:spcPts val="512"/>
              </a:spcBef>
              <a:buFont typeface="Arial" panose="020B0604020202020204" pitchFamily="34" charset="0"/>
              <a:buChar char="•"/>
              <a:defRPr sz="2457" kern="1200">
                <a:solidFill>
                  <a:schemeClr val="tx1"/>
                </a:solidFill>
                <a:latin typeface="+mn-lt"/>
                <a:ea typeface="+mn-ea"/>
                <a:cs typeface="+mn-cs"/>
              </a:defRPr>
            </a:lvl2pPr>
            <a:lvl3pPr marL="1169975" indent="-233995" algn="l" defTabSz="935980" rtl="0" eaLnBrk="1" latinLnBrk="0" hangingPunct="1">
              <a:lnSpc>
                <a:spcPct val="90000"/>
              </a:lnSpc>
              <a:spcBef>
                <a:spcPts val="512"/>
              </a:spcBef>
              <a:buFont typeface="Arial" panose="020B0604020202020204" pitchFamily="34" charset="0"/>
              <a:buChar char="•"/>
              <a:defRPr sz="2047" kern="1200">
                <a:solidFill>
                  <a:schemeClr val="tx1"/>
                </a:solidFill>
                <a:latin typeface="+mn-lt"/>
                <a:ea typeface="+mn-ea"/>
                <a:cs typeface="+mn-cs"/>
              </a:defRPr>
            </a:lvl3pPr>
            <a:lvl4pPr marL="163796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4pPr>
            <a:lvl5pPr marL="210595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5pPr>
            <a:lvl6pPr marL="257394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6pPr>
            <a:lvl7pPr marL="304193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7pPr>
            <a:lvl8pPr marL="350992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8pPr>
            <a:lvl9pPr marL="397791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9pPr>
          </a:lstStyle>
          <a:p>
            <a:pPr marL="228590" indent="-228590" defTabSz="914359">
              <a:lnSpc>
                <a:spcPct val="110000"/>
              </a:lnSpc>
              <a:spcBef>
                <a:spcPts val="1000"/>
              </a:spcBef>
            </a:pPr>
            <a:r>
              <a:rPr lang="en-US" altLang="en-US" sz="2149" dirty="0">
                <a:solidFill>
                  <a:srgbClr val="0000D4"/>
                </a:solidFill>
                <a:latin typeface="Arial" panose="020B0604020202020204" pitchFamily="34" charset="0"/>
                <a:ea typeface="MS PGothic" panose="020B0600070205080204" pitchFamily="34" charset="-128"/>
                <a:cs typeface="Arial" panose="020B0604020202020204" pitchFamily="34" charset="0"/>
              </a:rPr>
              <a:t>NCPs</a:t>
            </a:r>
            <a:r>
              <a:rPr lang="sk-SK" altLang="en-US" sz="2149" dirty="0">
                <a:solidFill>
                  <a:srgbClr val="0000D4"/>
                </a:solidFill>
                <a:latin typeface="Arial" panose="020B0604020202020204" pitchFamily="34" charset="0"/>
                <a:ea typeface="MS PGothic" panose="020B0600070205080204" pitchFamily="34" charset="-128"/>
                <a:cs typeface="Arial" panose="020B0604020202020204" pitchFamily="34" charset="0"/>
              </a:rPr>
              <a:t> as </a:t>
            </a:r>
            <a:r>
              <a:rPr lang="sk-SK" altLang="en-US" sz="2149" dirty="0" err="1">
                <a:solidFill>
                  <a:srgbClr val="0000D4"/>
                </a:solidFill>
                <a:latin typeface="Arial" panose="020B0604020202020204" pitchFamily="34" charset="0"/>
                <a:ea typeface="MS PGothic" panose="020B0600070205080204" pitchFamily="34" charset="-128"/>
                <a:cs typeface="Arial" panose="020B0604020202020204" pitchFamily="34" charset="0"/>
              </a:rPr>
              <a:t>national</a:t>
            </a:r>
            <a:r>
              <a:rPr lang="sk-SK" altLang="en-US" sz="2149" dirty="0">
                <a:solidFill>
                  <a:srgbClr val="0000D4"/>
                </a:solidFill>
                <a:latin typeface="Arial" panose="020B0604020202020204" pitchFamily="34" charset="0"/>
                <a:ea typeface="MS PGothic" panose="020B0600070205080204" pitchFamily="34" charset="-128"/>
                <a:cs typeface="Arial" panose="020B0604020202020204" pitchFamily="34" charset="0"/>
              </a:rPr>
              <a:t> </a:t>
            </a:r>
            <a:r>
              <a:rPr lang="sk-SK" altLang="en-US" sz="2149" dirty="0" err="1">
                <a:solidFill>
                  <a:srgbClr val="0000D4"/>
                </a:solidFill>
                <a:latin typeface="Arial" panose="020B0604020202020204" pitchFamily="34" charset="0"/>
                <a:ea typeface="MS PGothic" panose="020B0600070205080204" pitchFamily="34" charset="-128"/>
                <a:cs typeface="Arial" panose="020B0604020202020204" pitchFamily="34" charset="0"/>
              </a:rPr>
              <a:t>support</a:t>
            </a:r>
            <a:r>
              <a:rPr lang="sk-SK" altLang="en-US" sz="2149" dirty="0">
                <a:solidFill>
                  <a:srgbClr val="0000D4"/>
                </a:solidFill>
                <a:latin typeface="Arial" panose="020B0604020202020204" pitchFamily="34" charset="0"/>
                <a:ea typeface="MS PGothic" panose="020B0600070205080204" pitchFamily="34" charset="-128"/>
                <a:cs typeface="Arial" panose="020B0604020202020204" pitchFamily="34" charset="0"/>
              </a:rPr>
              <a:t> </a:t>
            </a:r>
            <a:r>
              <a:rPr lang="sk-SK" altLang="en-US" sz="2149" dirty="0" err="1">
                <a:solidFill>
                  <a:srgbClr val="0000D4"/>
                </a:solidFill>
                <a:latin typeface="Arial" panose="020B0604020202020204" pitchFamily="34" charset="0"/>
                <a:ea typeface="MS PGothic" panose="020B0600070205080204" pitchFamily="34" charset="-128"/>
                <a:cs typeface="Arial" panose="020B0604020202020204" pitchFamily="34" charset="0"/>
              </a:rPr>
              <a:t>structures</a:t>
            </a:r>
            <a:r>
              <a:rPr lang="sk-SK" altLang="en-US" sz="2149" dirty="0">
                <a:solidFill>
                  <a:srgbClr val="0000D4"/>
                </a:solidFill>
                <a:latin typeface="Arial" panose="020B0604020202020204" pitchFamily="34" charset="0"/>
                <a:ea typeface="MS PGothic" panose="020B0600070205080204" pitchFamily="34" charset="-128"/>
                <a:cs typeface="Arial" panose="020B0604020202020204" pitchFamily="34" charset="0"/>
              </a:rPr>
              <a:t> for </a:t>
            </a:r>
            <a:r>
              <a:rPr lang="sk-SK" altLang="en-US" sz="2149" dirty="0" err="1">
                <a:solidFill>
                  <a:srgbClr val="0000D4"/>
                </a:solidFill>
                <a:latin typeface="Arial" panose="020B0604020202020204" pitchFamily="34" charset="0"/>
                <a:ea typeface="MS PGothic" panose="020B0600070205080204" pitchFamily="34" charset="-128"/>
                <a:cs typeface="Arial" panose="020B0604020202020204" pitchFamily="34" charset="0"/>
              </a:rPr>
              <a:t>Horizon</a:t>
            </a:r>
            <a:r>
              <a:rPr lang="sk-SK" altLang="en-US" sz="2149" dirty="0">
                <a:solidFill>
                  <a:srgbClr val="0000D4"/>
                </a:solidFill>
                <a:latin typeface="Arial" panose="020B0604020202020204" pitchFamily="34" charset="0"/>
                <a:ea typeface="MS PGothic" panose="020B0600070205080204" pitchFamily="34" charset="-128"/>
                <a:cs typeface="Arial" panose="020B0604020202020204" pitchFamily="34" charset="0"/>
              </a:rPr>
              <a:t> Europe </a:t>
            </a:r>
            <a:r>
              <a:rPr lang="sk-SK" altLang="en-US" sz="2149" dirty="0" err="1">
                <a:solidFill>
                  <a:srgbClr val="0000D4"/>
                </a:solidFill>
                <a:latin typeface="Arial" panose="020B0604020202020204" pitchFamily="34" charset="0"/>
                <a:ea typeface="MS PGothic" panose="020B0600070205080204" pitchFamily="34" charset="-128"/>
                <a:cs typeface="Arial" panose="020B0604020202020204" pitchFamily="34" charset="0"/>
              </a:rPr>
              <a:t>applicants</a:t>
            </a:r>
            <a:r>
              <a:rPr lang="en-US" altLang="en-US" sz="2149" dirty="0">
                <a:solidFill>
                  <a:srgbClr val="0000D4"/>
                </a:solidFill>
                <a:latin typeface="Arial" panose="020B0604020202020204" pitchFamily="34" charset="0"/>
                <a:ea typeface="MS PGothic" panose="020B0600070205080204" pitchFamily="34" charset="-128"/>
                <a:cs typeface="Arial" panose="020B0604020202020204" pitchFamily="34" charset="0"/>
              </a:rPr>
              <a:t> give </a:t>
            </a:r>
            <a:r>
              <a:rPr lang="en-US" altLang="en-US" sz="2149" b="1" dirty="0" err="1">
                <a:solidFill>
                  <a:srgbClr val="0000D4"/>
                </a:solidFill>
                <a:latin typeface="Arial" panose="020B0604020202020204" pitchFamily="34" charset="0"/>
                <a:ea typeface="MS PGothic" panose="020B0600070205080204" pitchFamily="34" charset="-128"/>
                <a:cs typeface="Arial" panose="020B0604020202020204" pitchFamily="34" charset="0"/>
              </a:rPr>
              <a:t>personalised</a:t>
            </a:r>
            <a:r>
              <a:rPr lang="en-US" altLang="en-US" sz="2149" b="1" dirty="0">
                <a:solidFill>
                  <a:srgbClr val="0000D4"/>
                </a:solidFill>
                <a:latin typeface="Arial" panose="020B0604020202020204" pitchFamily="34" charset="0"/>
                <a:ea typeface="MS PGothic" panose="020B0600070205080204" pitchFamily="34" charset="-128"/>
                <a:cs typeface="Arial" panose="020B0604020202020204" pitchFamily="34" charset="0"/>
              </a:rPr>
              <a:t> support</a:t>
            </a:r>
            <a:r>
              <a:rPr lang="en-US" altLang="en-US" sz="2149" dirty="0">
                <a:solidFill>
                  <a:srgbClr val="0000D4"/>
                </a:solidFill>
                <a:latin typeface="Arial" panose="020B0604020202020204" pitchFamily="34" charset="0"/>
                <a:ea typeface="MS PGothic" panose="020B0600070205080204" pitchFamily="34" charset="-128"/>
                <a:cs typeface="Arial" panose="020B0604020202020204" pitchFamily="34" charset="0"/>
              </a:rPr>
              <a:t> on the spot and </a:t>
            </a:r>
            <a:r>
              <a:rPr lang="en-US" altLang="en-US" sz="2149" b="1" dirty="0">
                <a:solidFill>
                  <a:srgbClr val="0000D4"/>
                </a:solidFill>
                <a:latin typeface="Arial" panose="020B0604020202020204" pitchFamily="34" charset="0"/>
                <a:ea typeface="MS PGothic" panose="020B0600070205080204" pitchFamily="34" charset="-128"/>
                <a:cs typeface="Arial" panose="020B0604020202020204" pitchFamily="34" charset="0"/>
              </a:rPr>
              <a:t>in applicants' own languages</a:t>
            </a:r>
            <a:r>
              <a:rPr lang="sk-SK" altLang="en-US" sz="2149" dirty="0">
                <a:solidFill>
                  <a:srgbClr val="0000D4"/>
                </a:solidFill>
                <a:latin typeface="Arial" panose="020B0604020202020204" pitchFamily="34" charset="0"/>
                <a:ea typeface="MS PGothic" panose="020B0600070205080204" pitchFamily="34" charset="-128"/>
                <a:cs typeface="Arial" panose="020B0604020202020204" pitchFamily="34" charset="0"/>
              </a:rPr>
              <a:t>,</a:t>
            </a:r>
            <a:r>
              <a:rPr lang="en-US" altLang="en-US" sz="2149" dirty="0">
                <a:solidFill>
                  <a:srgbClr val="0000D4"/>
                </a:solidFill>
                <a:latin typeface="Arial" panose="020B0604020202020204" pitchFamily="34" charset="0"/>
                <a:ea typeface="MS PGothic" panose="020B0600070205080204" pitchFamily="34" charset="-128"/>
                <a:cs typeface="Arial" panose="020B0604020202020204" pitchFamily="34" charset="0"/>
              </a:rPr>
              <a:t> in accordance with the NCP Guiding Principles agreed by all countries: </a:t>
            </a:r>
            <a:endParaRPr lang="sk-SK" altLang="en-US" sz="2149" dirty="0">
              <a:solidFill>
                <a:srgbClr val="0000D4"/>
              </a:solidFill>
              <a:latin typeface="Arial" panose="020B0604020202020204" pitchFamily="34" charset="0"/>
              <a:ea typeface="MS PGothic" panose="020B0600070205080204" pitchFamily="34" charset="-128"/>
              <a:cs typeface="Arial" panose="020B0604020202020204" pitchFamily="34" charset="0"/>
            </a:endParaRPr>
          </a:p>
          <a:p>
            <a:pPr marL="228590" indent="-228590" defTabSz="914359">
              <a:spcBef>
                <a:spcPts val="1000"/>
              </a:spcBef>
            </a:pPr>
            <a:endParaRPr lang="en-US" altLang="en-US" sz="1758" dirty="0">
              <a:solidFill>
                <a:srgbClr val="0000D4"/>
              </a:solidFill>
              <a:latin typeface="Arial" panose="020B0604020202020204" pitchFamily="34" charset="0"/>
              <a:ea typeface="MS PGothic" panose="020B0600070205080204" pitchFamily="34" charset="-128"/>
              <a:cs typeface="Arial" panose="020B0604020202020204" pitchFamily="34" charset="0"/>
            </a:endParaRPr>
          </a:p>
          <a:p>
            <a:pPr marL="0" indent="0" defTabSz="914359">
              <a:spcBef>
                <a:spcPts val="1000"/>
              </a:spcBef>
              <a:buNone/>
            </a:pPr>
            <a:r>
              <a:rPr lang="sk-SK" altLang="en-US" sz="1563" dirty="0">
                <a:solidFill>
                  <a:srgbClr val="0000D4"/>
                </a:solidFill>
                <a:latin typeface="Arial" panose="020B0604020202020204" pitchFamily="34" charset="0"/>
                <a:ea typeface="MS PGothic" panose="020B0600070205080204" pitchFamily="34" charset="-128"/>
                <a:cs typeface="Arial" panose="020B0604020202020204" pitchFamily="34" charset="0"/>
              </a:rPr>
              <a:t>	</a:t>
            </a:r>
            <a:r>
              <a:rPr lang="en-US"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1.</a:t>
            </a:r>
            <a:r>
              <a:rPr lang="hu-HU"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 </a:t>
            </a:r>
            <a:r>
              <a:rPr lang="en-US"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Guidance on </a:t>
            </a:r>
            <a:r>
              <a:rPr lang="en-US" altLang="en-US" sz="1954" b="1" dirty="0">
                <a:solidFill>
                  <a:srgbClr val="0000D4"/>
                </a:solidFill>
                <a:latin typeface="Arial" panose="020B0604020202020204" pitchFamily="34" charset="0"/>
                <a:ea typeface="MS PGothic" panose="020B0600070205080204" pitchFamily="34" charset="-128"/>
                <a:cs typeface="Arial" panose="020B0604020202020204" pitchFamily="34" charset="0"/>
              </a:rPr>
              <a:t>choosing relevant</a:t>
            </a:r>
            <a:r>
              <a:rPr lang="en-US"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 Horizon Europe topics and </a:t>
            </a:r>
            <a:r>
              <a:rPr lang="en-US" altLang="en-US" sz="1954" b="1" dirty="0">
                <a:solidFill>
                  <a:srgbClr val="0000D4"/>
                </a:solidFill>
                <a:latin typeface="Arial" panose="020B0604020202020204" pitchFamily="34" charset="0"/>
                <a:ea typeface="MS PGothic" panose="020B0600070205080204" pitchFamily="34" charset="-128"/>
                <a:cs typeface="Arial" panose="020B0604020202020204" pitchFamily="34" charset="0"/>
              </a:rPr>
              <a:t>types of action</a:t>
            </a:r>
          </a:p>
          <a:p>
            <a:pPr marL="0" indent="0" defTabSz="914359">
              <a:spcBef>
                <a:spcPts val="1000"/>
              </a:spcBef>
              <a:buNone/>
            </a:pPr>
            <a:r>
              <a:rPr lang="sk-SK"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	</a:t>
            </a:r>
            <a:r>
              <a:rPr lang="en-US"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2.</a:t>
            </a:r>
            <a:r>
              <a:rPr lang="hu-HU"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 </a:t>
            </a:r>
            <a:r>
              <a:rPr lang="en-US"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Advice on </a:t>
            </a:r>
            <a:r>
              <a:rPr lang="en-US" altLang="en-US" sz="1954" b="1" dirty="0">
                <a:solidFill>
                  <a:srgbClr val="0000D4"/>
                </a:solidFill>
                <a:latin typeface="Arial" panose="020B0604020202020204" pitchFamily="34" charset="0"/>
                <a:ea typeface="MS PGothic" panose="020B0600070205080204" pitchFamily="34" charset="-128"/>
                <a:cs typeface="Arial" panose="020B0604020202020204" pitchFamily="34" charset="0"/>
              </a:rPr>
              <a:t>administrative procedures </a:t>
            </a:r>
            <a:r>
              <a:rPr lang="en-US"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and contractual issues</a:t>
            </a:r>
          </a:p>
          <a:p>
            <a:pPr marL="0" indent="0" defTabSz="914359">
              <a:spcBef>
                <a:spcPts val="1000"/>
              </a:spcBef>
              <a:buNone/>
            </a:pPr>
            <a:r>
              <a:rPr lang="sk-SK"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	</a:t>
            </a:r>
            <a:r>
              <a:rPr lang="en-US"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3.</a:t>
            </a:r>
            <a:r>
              <a:rPr lang="hu-HU"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 </a:t>
            </a:r>
            <a:r>
              <a:rPr lang="en-US"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Training and assistance </a:t>
            </a:r>
            <a:r>
              <a:rPr lang="en-US" altLang="en-US" sz="1954" b="1" dirty="0">
                <a:solidFill>
                  <a:srgbClr val="0000D4"/>
                </a:solidFill>
                <a:latin typeface="Arial" panose="020B0604020202020204" pitchFamily="34" charset="0"/>
                <a:ea typeface="MS PGothic" panose="020B0600070205080204" pitchFamily="34" charset="-128"/>
                <a:cs typeface="Arial" panose="020B0604020202020204" pitchFamily="34" charset="0"/>
              </a:rPr>
              <a:t>on proposal writing</a:t>
            </a:r>
          </a:p>
          <a:p>
            <a:pPr marL="0" indent="0" defTabSz="914359">
              <a:spcBef>
                <a:spcPts val="1000"/>
              </a:spcBef>
              <a:buNone/>
            </a:pPr>
            <a:r>
              <a:rPr lang="sk-SK"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	</a:t>
            </a:r>
            <a:r>
              <a:rPr lang="en-US"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4.</a:t>
            </a:r>
            <a:r>
              <a:rPr lang="hu-HU"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 </a:t>
            </a:r>
            <a:r>
              <a:rPr lang="en-US"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Distribution of documentation (</a:t>
            </a:r>
            <a:r>
              <a:rPr lang="en-US" altLang="en-US" sz="1954" b="1" dirty="0">
                <a:solidFill>
                  <a:srgbClr val="0000D4"/>
                </a:solidFill>
                <a:latin typeface="Arial" panose="020B0604020202020204" pitchFamily="34" charset="0"/>
                <a:ea typeface="MS PGothic" panose="020B0600070205080204" pitchFamily="34" charset="-128"/>
                <a:cs typeface="Arial" panose="020B0604020202020204" pitchFamily="34" charset="0"/>
              </a:rPr>
              <a:t>forms, guidelines, manuals </a:t>
            </a:r>
            <a:r>
              <a:rPr lang="en-US"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etc.)</a:t>
            </a:r>
          </a:p>
          <a:p>
            <a:pPr marL="0" indent="0" defTabSz="914359">
              <a:spcBef>
                <a:spcPts val="1000"/>
              </a:spcBef>
              <a:buNone/>
            </a:pPr>
            <a:r>
              <a:rPr lang="sk-SK"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	5. </a:t>
            </a:r>
            <a:r>
              <a:rPr lang="en-US"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rPr>
              <a:t>Assistance in </a:t>
            </a:r>
            <a:r>
              <a:rPr lang="en-US" altLang="en-US" sz="1954" b="1" dirty="0">
                <a:solidFill>
                  <a:srgbClr val="0000D4"/>
                </a:solidFill>
                <a:latin typeface="Arial" panose="020B0604020202020204" pitchFamily="34" charset="0"/>
                <a:ea typeface="MS PGothic" panose="020B0600070205080204" pitchFamily="34" charset="-128"/>
                <a:cs typeface="Arial" panose="020B0604020202020204" pitchFamily="34" charset="0"/>
              </a:rPr>
              <a:t>partner search</a:t>
            </a:r>
            <a:endParaRPr lang="sk-SK" altLang="en-US" sz="1954" b="1" dirty="0">
              <a:solidFill>
                <a:srgbClr val="0000D4"/>
              </a:solidFill>
              <a:latin typeface="Arial" panose="020B0604020202020204" pitchFamily="34" charset="0"/>
              <a:ea typeface="MS PGothic" panose="020B0600070205080204" pitchFamily="34" charset="-128"/>
              <a:cs typeface="Arial" panose="020B0604020202020204" pitchFamily="34" charset="0"/>
            </a:endParaRPr>
          </a:p>
          <a:p>
            <a:pPr marL="228590" indent="-228590" defTabSz="914359">
              <a:spcBef>
                <a:spcPts val="1000"/>
              </a:spcBef>
            </a:pPr>
            <a:endParaRPr lang="en-US" altLang="en-US" sz="1954" dirty="0">
              <a:solidFill>
                <a:srgbClr val="0000D4"/>
              </a:solidFill>
              <a:latin typeface="Arial" panose="020B0604020202020204" pitchFamily="34" charset="0"/>
              <a:ea typeface="MS PGothic" panose="020B0600070205080204" pitchFamily="34" charset="-128"/>
              <a:cs typeface="Arial" panose="020B0604020202020204" pitchFamily="34" charset="0"/>
            </a:endParaRPr>
          </a:p>
          <a:p>
            <a:pPr marL="228590" indent="-228590" defTabSz="914359">
              <a:lnSpc>
                <a:spcPct val="110000"/>
              </a:lnSpc>
              <a:spcBef>
                <a:spcPts val="1000"/>
              </a:spcBef>
            </a:pPr>
            <a:r>
              <a:rPr lang="sk-SK" altLang="en-US" sz="1758" dirty="0">
                <a:solidFill>
                  <a:srgbClr val="0000D4"/>
                </a:solidFill>
                <a:latin typeface="Arial" panose="020B0604020202020204" pitchFamily="34" charset="0"/>
                <a:ea typeface="MS PGothic" panose="020B0600070205080204" pitchFamily="34" charset="-128"/>
                <a:cs typeface="Arial" panose="020B0604020202020204" pitchFamily="34" charset="0"/>
              </a:rPr>
              <a:t>Note: </a:t>
            </a:r>
            <a:r>
              <a:rPr lang="en-US" altLang="en-US" sz="1758" dirty="0">
                <a:solidFill>
                  <a:srgbClr val="0000D4"/>
                </a:solidFill>
                <a:latin typeface="Arial" panose="020B0604020202020204" pitchFamily="34" charset="0"/>
                <a:ea typeface="MS PGothic" panose="020B0600070205080204" pitchFamily="34" charset="-128"/>
                <a:cs typeface="Arial" panose="020B0604020202020204" pitchFamily="34" charset="0"/>
              </a:rPr>
              <a:t>As the NCPs </a:t>
            </a:r>
            <a:r>
              <a:rPr lang="hu-HU" altLang="en-US" sz="1758" dirty="0" err="1">
                <a:solidFill>
                  <a:srgbClr val="0000D4"/>
                </a:solidFill>
                <a:latin typeface="Arial" panose="020B0604020202020204" pitchFamily="34" charset="0"/>
                <a:ea typeface="MS PGothic" panose="020B0600070205080204" pitchFamily="34" charset="-128"/>
                <a:cs typeface="Arial" panose="020B0604020202020204" pitchFamily="34" charset="0"/>
              </a:rPr>
              <a:t>work</a:t>
            </a:r>
            <a:r>
              <a:rPr lang="hu-HU" altLang="en-US" sz="1758" dirty="0">
                <a:solidFill>
                  <a:srgbClr val="0000D4"/>
                </a:solidFill>
                <a:latin typeface="Arial" panose="020B0604020202020204" pitchFamily="34" charset="0"/>
                <a:ea typeface="MS PGothic" panose="020B0600070205080204" pitchFamily="34" charset="-128"/>
                <a:cs typeface="Arial" panose="020B0604020202020204" pitchFamily="34" charset="0"/>
              </a:rPr>
              <a:t> </a:t>
            </a:r>
            <a:r>
              <a:rPr lang="hu-HU" altLang="en-US" sz="1758" dirty="0" err="1">
                <a:solidFill>
                  <a:srgbClr val="0000D4"/>
                </a:solidFill>
                <a:latin typeface="Arial" panose="020B0604020202020204" pitchFamily="34" charset="0"/>
                <a:ea typeface="MS PGothic" panose="020B0600070205080204" pitchFamily="34" charset="-128"/>
                <a:cs typeface="Arial" panose="020B0604020202020204" pitchFamily="34" charset="0"/>
              </a:rPr>
              <a:t>in</a:t>
            </a:r>
            <a:r>
              <a:rPr lang="hu-HU" altLang="en-US" sz="1758" dirty="0">
                <a:solidFill>
                  <a:srgbClr val="0000D4"/>
                </a:solidFill>
                <a:latin typeface="Arial" panose="020B0604020202020204" pitchFamily="34" charset="0"/>
                <a:ea typeface="MS PGothic" panose="020B0600070205080204" pitchFamily="34" charset="-128"/>
                <a:cs typeface="Arial" panose="020B0604020202020204" pitchFamily="34" charset="0"/>
              </a:rPr>
              <a:t> </a:t>
            </a:r>
            <a:r>
              <a:rPr lang="en-US" altLang="en-US" sz="1758" dirty="0">
                <a:solidFill>
                  <a:srgbClr val="0000D4"/>
                </a:solidFill>
                <a:latin typeface="Arial" panose="020B0604020202020204" pitchFamily="34" charset="0"/>
                <a:ea typeface="MS PGothic" panose="020B0600070205080204" pitchFamily="34" charset="-128"/>
                <a:cs typeface="Arial" panose="020B0604020202020204" pitchFamily="34" charset="0"/>
              </a:rPr>
              <a:t>national structures, the type and level of services offered may differ from country to country.</a:t>
            </a:r>
          </a:p>
        </p:txBody>
      </p:sp>
    </p:spTree>
    <p:extLst>
      <p:ext uri="{BB962C8B-B14F-4D97-AF65-F5344CB8AC3E}">
        <p14:creationId xmlns:p14="http://schemas.microsoft.com/office/powerpoint/2010/main" val="17117822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p:cNvSpPr txBox="1"/>
          <p:nvPr/>
        </p:nvSpPr>
        <p:spPr>
          <a:xfrm>
            <a:off x="3189122" y="863278"/>
            <a:ext cx="66140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400" b="0" i="0" u="none" strike="noStrike" kern="1200" cap="none" spc="0" normalizeH="0" baseline="0" noProof="0" dirty="0">
                <a:ln>
                  <a:noFill/>
                </a:ln>
                <a:solidFill>
                  <a:srgbClr val="0070C0"/>
                </a:solidFill>
                <a:effectLst/>
                <a:uLnTx/>
                <a:uFillTx/>
                <a:latin typeface="Gill Sans MT" panose="020B0502020104020203"/>
                <a:ea typeface="+mn-ea"/>
                <a:cs typeface="+mn-cs"/>
              </a:rPr>
              <a:t>PODPORA NKT za MSCA </a:t>
            </a:r>
          </a:p>
        </p:txBody>
      </p:sp>
      <p:sp>
        <p:nvSpPr>
          <p:cNvPr id="6" name="PoljeZBesedilom 5"/>
          <p:cNvSpPr txBox="1"/>
          <p:nvPr/>
        </p:nvSpPr>
        <p:spPr>
          <a:xfrm>
            <a:off x="1230847" y="1632719"/>
            <a:ext cx="10694206" cy="550920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l-SI" sz="3200" b="0" i="0" u="none" strike="noStrike" kern="1200" cap="none" spc="0" normalizeH="0" baseline="0" noProof="0" dirty="0">
                <a:ln>
                  <a:noFill/>
                </a:ln>
                <a:solidFill>
                  <a:prstClr val="white">
                    <a:lumMod val="50000"/>
                  </a:prstClr>
                </a:solidFill>
                <a:effectLst/>
                <a:uLnTx/>
                <a:uFillTx/>
                <a:latin typeface="Gill Sans MT" panose="020B0502020104020203"/>
                <a:ea typeface="+mn-ea"/>
                <a:cs typeface="+mn-cs"/>
              </a:rPr>
              <a:t>Nacionalne/institucionalne/</a:t>
            </a:r>
            <a:r>
              <a:rPr lang="sl-SI" sz="3200" dirty="0">
                <a:solidFill>
                  <a:prstClr val="white">
                    <a:lumMod val="50000"/>
                  </a:prstClr>
                </a:solidFill>
                <a:latin typeface="Gill Sans MT" panose="020B0502020104020203"/>
              </a:rPr>
              <a:t>individualne</a:t>
            </a:r>
            <a:r>
              <a:rPr kumimoji="0" lang="sl-SI" sz="3200" b="0" i="0" u="none" strike="noStrike" kern="1200" cap="none" spc="0" normalizeH="0" baseline="0" noProof="0" dirty="0">
                <a:ln>
                  <a:noFill/>
                </a:ln>
                <a:solidFill>
                  <a:prstClr val="white">
                    <a:lumMod val="50000"/>
                  </a:prstClr>
                </a:solidFill>
                <a:effectLst/>
                <a:uLnTx/>
                <a:uFillTx/>
                <a:latin typeface="Gill Sans MT" panose="020B0502020104020203"/>
                <a:ea typeface="+mn-ea"/>
                <a:cs typeface="+mn-cs"/>
              </a:rPr>
              <a:t> informativne </a:t>
            </a:r>
            <a:r>
              <a:rPr kumimoji="0" lang="sl-SI"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Gill Sans MT" panose="020B0502020104020203"/>
                <a:ea typeface="+mn-ea"/>
                <a:cs typeface="+mn-cs"/>
              </a:rPr>
              <a:t>predstavitve</a:t>
            </a:r>
            <a:r>
              <a:rPr kumimoji="0" lang="sl-SI" sz="3200" b="1" i="0" u="none" strike="noStrike" kern="1200" cap="none" spc="0" normalizeH="0" baseline="0" noProof="0" dirty="0">
                <a:ln>
                  <a:noFill/>
                </a:ln>
                <a:solidFill>
                  <a:prstClr val="white">
                    <a:lumMod val="50000"/>
                  </a:prstClr>
                </a:solidFill>
                <a:effectLst/>
                <a:uLnTx/>
                <a:uFillTx/>
                <a:latin typeface="Gill Sans MT" panose="020B0502020104020203"/>
                <a:ea typeface="+mn-ea"/>
                <a:cs typeface="+mn-cs"/>
              </a:rPr>
              <a:t> </a:t>
            </a:r>
            <a:r>
              <a:rPr kumimoji="0" lang="sl-SI" sz="3200" b="0" i="0" u="none" strike="noStrike" kern="1200" cap="none" spc="0" normalizeH="0" baseline="0" noProof="0" dirty="0">
                <a:ln>
                  <a:noFill/>
                </a:ln>
                <a:solidFill>
                  <a:prstClr val="white">
                    <a:lumMod val="50000"/>
                  </a:prstClr>
                </a:solidFill>
                <a:effectLst/>
                <a:uLnTx/>
                <a:uFillTx/>
                <a:latin typeface="Gill Sans MT" panose="020B0502020104020203"/>
                <a:ea typeface="+mn-ea"/>
                <a:cs typeface="+mn-cs"/>
              </a:rPr>
              <a:t>razpisov</a:t>
            </a:r>
            <a:r>
              <a:rPr kumimoji="0" lang="sl-SI" sz="3200" b="1" i="0" u="none" strike="noStrike" kern="1200" cap="none" spc="0" normalizeH="0" baseline="0" noProof="0" dirty="0">
                <a:ln>
                  <a:noFill/>
                </a:ln>
                <a:solidFill>
                  <a:prstClr val="white">
                    <a:lumMod val="50000"/>
                  </a:prstClr>
                </a:solidFill>
                <a:effectLst/>
                <a:uLnTx/>
                <a:uFillTx/>
                <a:latin typeface="Gill Sans MT" panose="020B0502020104020203"/>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l-SI"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Gill Sans MT" panose="020B0502020104020203"/>
                <a:ea typeface="+mn-ea"/>
                <a:cs typeface="+mn-cs"/>
              </a:rPr>
              <a:t>Delavnici</a:t>
            </a:r>
            <a:r>
              <a:rPr kumimoji="0" lang="sl-SI" sz="3200" b="0" i="0" u="none" strike="noStrike" kern="1200" cap="none" spc="0" normalizeH="0" baseline="0" noProof="0" dirty="0">
                <a:ln>
                  <a:noFill/>
                </a:ln>
                <a:solidFill>
                  <a:prstClr val="white">
                    <a:lumMod val="50000"/>
                  </a:prstClr>
                </a:solidFill>
                <a:effectLst/>
                <a:uLnTx/>
                <a:uFillTx/>
                <a:latin typeface="Gill Sans MT" panose="020B0502020104020203"/>
                <a:ea typeface="+mn-ea"/>
                <a:cs typeface="+mn-cs"/>
              </a:rPr>
              <a:t> za pripravo predlogov projektov</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l-SI"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Gill Sans MT" panose="020B0502020104020203"/>
                <a:ea typeface="+mn-ea"/>
                <a:cs typeface="+mn-cs"/>
              </a:rPr>
              <a:t>Individualni</a:t>
            </a:r>
            <a:r>
              <a:rPr kumimoji="0" lang="sl-SI" sz="3200" b="1" i="0" u="none" strike="noStrike" kern="1200" cap="none" spc="0" normalizeH="0" baseline="0" noProof="0" dirty="0">
                <a:ln>
                  <a:noFill/>
                </a:ln>
                <a:solidFill>
                  <a:srgbClr val="FF0000"/>
                </a:solidFill>
                <a:effectLst/>
                <a:uLnTx/>
                <a:uFillTx/>
                <a:latin typeface="Gill Sans MT" panose="020B0502020104020203"/>
                <a:ea typeface="+mn-ea"/>
                <a:cs typeface="+mn-cs"/>
              </a:rPr>
              <a:t> nasveti</a:t>
            </a:r>
            <a:r>
              <a:rPr kumimoji="0" lang="sl-SI" sz="3200" b="0" i="0" u="none" strike="noStrike" kern="1200" cap="none" spc="0" normalizeH="0" baseline="0" noProof="0" dirty="0">
                <a:ln>
                  <a:noFill/>
                </a:ln>
                <a:solidFill>
                  <a:srgbClr val="FF0000"/>
                </a:solidFill>
                <a:effectLst/>
                <a:uLnTx/>
                <a:uFillTx/>
                <a:latin typeface="Gill Sans MT" panose="020B0502020104020203"/>
                <a:ea typeface="+mn-ea"/>
                <a:cs typeface="+mn-cs"/>
              </a:rPr>
              <a:t> </a:t>
            </a:r>
            <a:r>
              <a:rPr kumimoji="0" lang="sl-SI" sz="3200" b="0" i="0" u="none" strike="noStrike" kern="1200" cap="none" spc="0" normalizeH="0" baseline="0" noProof="0" dirty="0">
                <a:ln>
                  <a:noFill/>
                </a:ln>
                <a:solidFill>
                  <a:prstClr val="white">
                    <a:lumMod val="50000"/>
                  </a:prstClr>
                </a:solidFill>
                <a:effectLst/>
                <a:uLnTx/>
                <a:uFillTx/>
                <a:latin typeface="Gill Sans MT" panose="020B0502020104020203"/>
                <a:ea typeface="+mn-ea"/>
                <a:cs typeface="+mn-cs"/>
              </a:rPr>
              <a:t>in </a:t>
            </a:r>
            <a:r>
              <a:rPr kumimoji="0" lang="sl-SI" sz="3200" b="1" i="0" u="none" strike="noStrike" kern="1200" cap="none" spc="0" normalizeH="0" baseline="0" noProof="0" dirty="0">
                <a:ln>
                  <a:noFill/>
                </a:ln>
                <a:solidFill>
                  <a:srgbClr val="FF0000"/>
                </a:solidFill>
                <a:effectLst/>
                <a:uLnTx/>
                <a:uFillTx/>
                <a:latin typeface="Gill Sans MT" panose="020B0502020104020203"/>
                <a:ea typeface="+mn-ea"/>
                <a:cs typeface="+mn-cs"/>
              </a:rPr>
              <a:t>pojasnila</a:t>
            </a:r>
            <a:r>
              <a:rPr kumimoji="0" lang="sl-SI" sz="3200" b="0" i="0" u="none" strike="noStrike" kern="1200" cap="none" spc="0" normalizeH="0" baseline="0" noProof="0" dirty="0">
                <a:ln>
                  <a:noFill/>
                </a:ln>
                <a:solidFill>
                  <a:prstClr val="white">
                    <a:lumMod val="50000"/>
                  </a:prstClr>
                </a:solidFill>
                <a:effectLst/>
                <a:uLnTx/>
                <a:uFillTx/>
                <a:latin typeface="Gill Sans MT" panose="020B0502020104020203"/>
                <a:ea typeface="+mn-ea"/>
                <a:cs typeface="+mn-cs"/>
              </a:rPr>
              <a:t> na vaša vprašanja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l-SI"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Gill Sans MT" panose="020B0502020104020203"/>
                <a:ea typeface="+mn-ea"/>
                <a:cs typeface="+mn-cs"/>
              </a:rPr>
              <a:t>Tutorska </a:t>
            </a:r>
            <a:r>
              <a:rPr kumimoji="0" lang="sl-SI" sz="3200" b="1" i="0" u="none" strike="noStrike" kern="1200" cap="none" spc="0" normalizeH="0" baseline="0" noProof="0" dirty="0">
                <a:ln>
                  <a:noFill/>
                </a:ln>
                <a:solidFill>
                  <a:srgbClr val="FF0000"/>
                </a:solidFill>
                <a:effectLst/>
                <a:uLnTx/>
                <a:uFillTx/>
                <a:latin typeface="Gill Sans MT" panose="020B0502020104020203"/>
                <a:ea typeface="+mn-ea"/>
                <a:cs typeface="+mn-cs"/>
              </a:rPr>
              <a:t>pomoč </a:t>
            </a:r>
            <a:r>
              <a:rPr lang="sl-SI" sz="3200" dirty="0">
                <a:solidFill>
                  <a:prstClr val="white">
                    <a:lumMod val="50000"/>
                  </a:prstClr>
                </a:solidFill>
                <a:latin typeface="Gill Sans MT" panose="020B0502020104020203"/>
              </a:rPr>
              <a:t>uspešnih </a:t>
            </a:r>
            <a:r>
              <a:rPr kumimoji="0" lang="sl-SI" sz="3200" b="0" i="0" u="none" strike="noStrike" kern="1200" cap="none" spc="0" normalizeH="0" baseline="0" noProof="0" dirty="0">
                <a:ln>
                  <a:noFill/>
                </a:ln>
                <a:solidFill>
                  <a:prstClr val="white">
                    <a:lumMod val="50000"/>
                  </a:prstClr>
                </a:solidFill>
                <a:effectLst/>
                <a:uLnTx/>
                <a:uFillTx/>
                <a:latin typeface="Gill Sans MT" panose="020B0502020104020203"/>
                <a:ea typeface="+mn-ea"/>
                <a:cs typeface="+mn-cs"/>
              </a:rPr>
              <a:t>članov MSCA </a:t>
            </a:r>
            <a:r>
              <a:rPr kumimoji="0" lang="sl-SI" sz="3200" b="0" i="0" u="none" strike="noStrike" kern="1200" cap="none" spc="0" normalizeH="0" baseline="0" noProof="0" dirty="0" err="1">
                <a:ln>
                  <a:noFill/>
                </a:ln>
                <a:solidFill>
                  <a:prstClr val="white">
                    <a:lumMod val="50000"/>
                  </a:prstClr>
                </a:solidFill>
                <a:effectLst/>
                <a:uLnTx/>
                <a:uFillTx/>
                <a:latin typeface="Gill Sans MT" panose="020B0502020104020203"/>
                <a:ea typeface="+mn-ea"/>
                <a:cs typeface="+mn-cs"/>
              </a:rPr>
              <a:t>alumni</a:t>
            </a:r>
            <a:r>
              <a:rPr kumimoji="0" lang="sl-SI" sz="3200" b="0" i="0" u="none" strike="noStrike" kern="1200" cap="none" spc="0" normalizeH="0" baseline="0" noProof="0" dirty="0">
                <a:ln>
                  <a:noFill/>
                </a:ln>
                <a:solidFill>
                  <a:prstClr val="white">
                    <a:lumMod val="50000"/>
                  </a:prstClr>
                </a:solidFill>
                <a:effectLst/>
                <a:uLnTx/>
                <a:uFillTx/>
                <a:latin typeface="Gill Sans MT" panose="020B0502020104020203"/>
                <a:ea typeface="+mn-ea"/>
                <a:cs typeface="+mn-cs"/>
              </a:rPr>
              <a:t> kluba – seznam na spletni strani MVZI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l-SI" sz="3200" b="0" i="0" u="none" strike="noStrike" kern="1200" cap="none" spc="0" normalizeH="0" baseline="0" noProof="0" dirty="0">
                <a:ln>
                  <a:noFill/>
                </a:ln>
                <a:solidFill>
                  <a:srgbClr val="FF0000"/>
                </a:solidFill>
                <a:effectLst/>
                <a:uLnTx/>
                <a:uFillTx/>
                <a:latin typeface="Gill Sans MT" panose="020B0502020104020203"/>
                <a:ea typeface="+mn-ea"/>
                <a:cs typeface="+mn-cs"/>
              </a:rPr>
              <a:t>Metodološki </a:t>
            </a:r>
            <a:r>
              <a:rPr lang="sl-SI" sz="3200" b="1" dirty="0">
                <a:solidFill>
                  <a:srgbClr val="FF0000"/>
                </a:solidFill>
                <a:effectLst>
                  <a:outerShdw blurRad="38100" dist="38100" dir="2700000" algn="tl">
                    <a:srgbClr val="000000">
                      <a:alpha val="43137"/>
                    </a:srgbClr>
                  </a:outerShdw>
                </a:effectLst>
                <a:latin typeface="Gill Sans MT" panose="020B0502020104020203"/>
              </a:rPr>
              <a:t>pred-</a:t>
            </a:r>
            <a:r>
              <a:rPr kumimoji="0" lang="sl-SI"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Gill Sans MT" panose="020B0502020104020203"/>
                <a:ea typeface="+mn-ea"/>
                <a:cs typeface="+mn-cs"/>
              </a:rPr>
              <a:t>pregled</a:t>
            </a:r>
            <a:r>
              <a:rPr kumimoji="0" lang="sl-SI" sz="3200" b="0" i="0" u="none" strike="noStrike" kern="1200" cap="none" spc="0" normalizeH="0" baseline="0" noProof="0" dirty="0">
                <a:ln>
                  <a:noFill/>
                </a:ln>
                <a:solidFill>
                  <a:srgbClr val="FF0000"/>
                </a:solidFill>
                <a:effectLst/>
                <a:uLnTx/>
                <a:uFillTx/>
                <a:latin typeface="Gill Sans MT" panose="020B0502020104020203"/>
                <a:ea typeface="+mn-ea"/>
                <a:cs typeface="+mn-cs"/>
              </a:rPr>
              <a:t> </a:t>
            </a:r>
            <a:r>
              <a:rPr lang="sl-SI" sz="3200" dirty="0">
                <a:solidFill>
                  <a:prstClr val="white">
                    <a:lumMod val="50000"/>
                  </a:prstClr>
                </a:solidFill>
                <a:latin typeface="Gill Sans MT" panose="020B0502020104020203"/>
              </a:rPr>
              <a:t>vaših</a:t>
            </a:r>
            <a:r>
              <a:rPr kumimoji="0" lang="sl-SI" sz="3200" b="0" i="0" u="none" strike="noStrike" kern="1200" cap="none" spc="0" normalizeH="0" baseline="0" noProof="0" dirty="0">
                <a:ln>
                  <a:noFill/>
                </a:ln>
                <a:solidFill>
                  <a:srgbClr val="FF0000"/>
                </a:solidFill>
                <a:effectLst/>
                <a:uLnTx/>
                <a:uFillTx/>
                <a:latin typeface="Gill Sans MT" panose="020B0502020104020203"/>
                <a:ea typeface="+mn-ea"/>
                <a:cs typeface="+mn-cs"/>
              </a:rPr>
              <a:t> </a:t>
            </a:r>
            <a:r>
              <a:rPr kumimoji="0" lang="sl-SI" sz="3200" b="0" i="0" u="none" strike="noStrike" kern="1200" cap="none" spc="0" normalizeH="0" baseline="0" noProof="0" dirty="0">
                <a:ln>
                  <a:noFill/>
                </a:ln>
                <a:solidFill>
                  <a:prstClr val="white">
                    <a:lumMod val="50000"/>
                  </a:prstClr>
                </a:solidFill>
                <a:effectLst/>
                <a:uLnTx/>
                <a:uFillTx/>
                <a:latin typeface="Gill Sans MT" panose="020B0502020104020203"/>
                <a:ea typeface="+mn-ea"/>
                <a:cs typeface="+mn-cs"/>
              </a:rPr>
              <a:t>predlogov projektov (</a:t>
            </a:r>
            <a:r>
              <a:rPr kumimoji="0" lang="sl-SI" sz="3200" b="0" i="0" u="none" strike="noStrike" kern="1200" cap="none" spc="0" normalizeH="0" baseline="0" noProof="0" dirty="0" err="1">
                <a:ln>
                  <a:noFill/>
                </a:ln>
                <a:solidFill>
                  <a:prstClr val="white">
                    <a:lumMod val="50000"/>
                  </a:prstClr>
                </a:solidFill>
                <a:effectLst/>
                <a:uLnTx/>
                <a:uFillTx/>
                <a:latin typeface="Gill Sans MT" panose="020B0502020104020203"/>
                <a:ea typeface="+mn-ea"/>
                <a:cs typeface="+mn-cs"/>
              </a:rPr>
              <a:t>pre-screening</a:t>
            </a:r>
            <a:r>
              <a:rPr kumimoji="0" lang="sl-SI" sz="3200" b="0" i="0" u="none" strike="noStrike" kern="1200" cap="none" spc="0" normalizeH="0" baseline="0" noProof="0" dirty="0">
                <a:ln>
                  <a:noFill/>
                </a:ln>
                <a:solidFill>
                  <a:prstClr val="white">
                    <a:lumMod val="50000"/>
                  </a:prstClr>
                </a:solidFill>
                <a:effectLst/>
                <a:uLnTx/>
                <a:uFillTx/>
                <a:latin typeface="Gill Sans MT" panose="020B0502020104020203"/>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l-SI" sz="3200" b="1" i="0" u="none" strike="noStrike" kern="1200" cap="none" spc="0" normalizeH="0" baseline="0" noProof="0" dirty="0">
                <a:ln>
                  <a:noFill/>
                </a:ln>
                <a:solidFill>
                  <a:srgbClr val="FF0000"/>
                </a:solidFill>
                <a:effectLst/>
                <a:uLnTx/>
                <a:uFillTx/>
                <a:latin typeface="Gill Sans MT" panose="020B0502020104020203"/>
                <a:ea typeface="+mn-ea"/>
                <a:cs typeface="+mn-cs"/>
              </a:rPr>
              <a:t>Najnovejše </a:t>
            </a:r>
            <a:r>
              <a:rPr kumimoji="0" lang="sl-SI"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Gill Sans MT" panose="020B0502020104020203"/>
                <a:ea typeface="+mn-ea"/>
                <a:cs typeface="+mn-cs"/>
              </a:rPr>
              <a:t>MSCA informacije </a:t>
            </a:r>
            <a:r>
              <a:rPr kumimoji="0" lang="sl-SI" sz="3200" b="0" i="0" u="none" strike="noStrike" kern="1200" cap="none" spc="0" normalizeH="0" baseline="0" noProof="0" dirty="0">
                <a:ln>
                  <a:noFill/>
                </a:ln>
                <a:solidFill>
                  <a:prstClr val="white">
                    <a:lumMod val="50000"/>
                  </a:prstClr>
                </a:solidFill>
                <a:effectLst/>
                <a:uLnTx/>
                <a:uFillTx/>
                <a:latin typeface="Gill Sans MT" panose="020B0502020104020203"/>
                <a:ea typeface="+mn-ea"/>
                <a:cs typeface="+mn-cs"/>
              </a:rPr>
              <a:t>na blogu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sl-SI" sz="3200" b="0" i="0" u="none" strike="noStrike" kern="1200" cap="none" spc="0" normalizeH="0" baseline="0" noProof="0" dirty="0">
              <a:ln>
                <a:noFill/>
              </a:ln>
              <a:solidFill>
                <a:prstClr val="white">
                  <a:lumMod val="50000"/>
                </a:prstClr>
              </a:solidFill>
              <a:effectLst/>
              <a:uLnTx/>
              <a:uFillTx/>
              <a:latin typeface="Gill Sans MT" panose="020B0502020104020203"/>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sl-SI" sz="3200" b="0" i="0" u="none" strike="noStrike" kern="1200" cap="none" spc="0" normalizeH="0" baseline="0" noProof="0" dirty="0">
              <a:ln>
                <a:noFill/>
              </a:ln>
              <a:solidFill>
                <a:prstClr val="white">
                  <a:lumMod val="50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145659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a:extLst>
              <a:ext uri="{FF2B5EF4-FFF2-40B4-BE49-F238E27FC236}">
                <a16:creationId xmlns:a16="http://schemas.microsoft.com/office/drawing/2014/main" id="{DA4F9536-821B-C0CE-38A7-2F9F671FC759}"/>
              </a:ext>
            </a:extLst>
          </p:cNvPr>
          <p:cNvPicPr>
            <a:picLocks noGrp="1" noChangeAspect="1"/>
          </p:cNvPicPr>
          <p:nvPr>
            <p:ph sz="quarter" idx="10"/>
          </p:nvPr>
        </p:nvPicPr>
        <p:blipFill>
          <a:blip r:embed="rId2"/>
          <a:stretch>
            <a:fillRect/>
          </a:stretch>
        </p:blipFill>
        <p:spPr>
          <a:xfrm>
            <a:off x="4444970" y="621899"/>
            <a:ext cx="4122762" cy="6148356"/>
          </a:xfrm>
        </p:spPr>
      </p:pic>
      <p:sp>
        <p:nvSpPr>
          <p:cNvPr id="5" name="PoljeZBesedilom 4">
            <a:extLst>
              <a:ext uri="{FF2B5EF4-FFF2-40B4-BE49-F238E27FC236}">
                <a16:creationId xmlns:a16="http://schemas.microsoft.com/office/drawing/2014/main" id="{F0238CA8-7230-7ED0-E70F-21793A226029}"/>
              </a:ext>
            </a:extLst>
          </p:cNvPr>
          <p:cNvSpPr txBox="1"/>
          <p:nvPr/>
        </p:nvSpPr>
        <p:spPr>
          <a:xfrm>
            <a:off x="8728364" y="5098473"/>
            <a:ext cx="33158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0070C0"/>
                </a:solidFill>
                <a:effectLst/>
                <a:uLnTx/>
                <a:uFillTx/>
                <a:latin typeface="Gill Sans MT" panose="020B0502020104020203"/>
                <a:ea typeface="+mn-ea"/>
                <a:cs typeface="+mn-cs"/>
                <a:hlinkClick r:id="rId3">
                  <a:extLst>
                    <a:ext uri="{A12FA001-AC4F-418D-AE19-62706E023703}">
                      <ahyp:hlinkClr xmlns:ahyp="http://schemas.microsoft.com/office/drawing/2018/hyperlinkcolor" val="tx"/>
                    </a:ext>
                  </a:extLst>
                </a:hlinkClick>
              </a:rPr>
              <a:t>Najnovejše informacije za javnost, NCP MSCA v Obzorju Evropa (ncpmscaslovenija.blogspot.com)</a:t>
            </a:r>
            <a:endParaRPr kumimoji="0" lang="sl-SI" sz="1800" b="0" i="0" u="none" strike="noStrike" kern="1200" cap="none" spc="0" normalizeH="0" baseline="0" noProof="0" dirty="0">
              <a:ln>
                <a:noFill/>
              </a:ln>
              <a:solidFill>
                <a:srgbClr val="0070C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6043972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številke diapozitiva 2">
            <a:extLst>
              <a:ext uri="{FF2B5EF4-FFF2-40B4-BE49-F238E27FC236}">
                <a16:creationId xmlns:a16="http://schemas.microsoft.com/office/drawing/2014/main" id="{B827FAE5-1F11-19F7-FBAE-20D5C44BAED5}"/>
              </a:ext>
            </a:extLst>
          </p:cNvPr>
          <p:cNvSpPr>
            <a:spLocks noGrp="1"/>
          </p:cNvSpPr>
          <p:nvPr>
            <p:ph type="sldNum" sz="quarter" idx="12"/>
          </p:nvPr>
        </p:nvSpPr>
        <p:spPr/>
        <p:txBody>
          <a:bodyPr/>
          <a:lstStyle/>
          <a:p>
            <a:pPr defTabSz="457179">
              <a:defRPr/>
            </a:pPr>
            <a:fld id="{D57F1E4F-1CFF-5643-939E-217C01CDF565}" type="slidenum">
              <a:rPr lang="en-US" smtClean="0">
                <a:solidFill>
                  <a:srgbClr val="4590B8"/>
                </a:solidFill>
              </a:rPr>
              <a:pPr defTabSz="457179">
                <a:defRPr/>
              </a:pPr>
              <a:t>68</a:t>
            </a:fld>
            <a:endParaRPr lang="en-US" dirty="0">
              <a:solidFill>
                <a:srgbClr val="4590B8"/>
              </a:solidFill>
            </a:endParaRPr>
          </a:p>
        </p:txBody>
      </p:sp>
      <p:sp>
        <p:nvSpPr>
          <p:cNvPr id="4" name="Označba mesta vsebine 2">
            <a:extLst>
              <a:ext uri="{FF2B5EF4-FFF2-40B4-BE49-F238E27FC236}">
                <a16:creationId xmlns:a16="http://schemas.microsoft.com/office/drawing/2014/main" id="{879D8124-2657-F224-724F-ACD2FCEB100A}"/>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4800" b="0" i="0" u="none" strike="noStrike" kern="1200" cap="none" spc="0" normalizeH="0" baseline="0" noProof="0" dirty="0">
                <a:ln>
                  <a:noFill/>
                </a:ln>
                <a:solidFill>
                  <a:srgbClr val="4472C4"/>
                </a:solidFill>
                <a:effectLst/>
                <a:uLnTx/>
                <a:uFillTx/>
                <a:latin typeface="Calibri" panose="020F0502020204030204"/>
                <a:ea typeface="+mn-ea"/>
                <a:cs typeface="+mn-cs"/>
              </a:rPr>
              <a:t>Hvala lepa za vašo pozornost!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48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dirty="0">
                <a:ln>
                  <a:noFill/>
                </a:ln>
                <a:solidFill>
                  <a:srgbClr val="4472C4"/>
                </a:solidFill>
                <a:effectLst/>
                <a:uLnTx/>
                <a:uFillTx/>
                <a:latin typeface="Calibri" panose="020F0502020204030204"/>
                <a:ea typeface="+mn-ea"/>
                <a:cs typeface="+mn-cs"/>
              </a:rPr>
              <a:t>stojan.sorcan@gov.si</a:t>
            </a: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 </a:t>
            </a:r>
            <a:endParaRPr kumimoji="0" lang="sl-SI" sz="28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dirty="0">
                <a:ln>
                  <a:noFill/>
                </a:ln>
                <a:solidFill>
                  <a:srgbClr val="C00000"/>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Najnovejše informacije za javnost, NCP MSCA v Obzorju Evropa (ncpmscaslovenija.blogspot.com)</a:t>
            </a:r>
            <a:endParaRPr kumimoji="0" lang="sl-SI" sz="28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5" name="Slika 4">
            <a:extLst>
              <a:ext uri="{FF2B5EF4-FFF2-40B4-BE49-F238E27FC236}">
                <a16:creationId xmlns:a16="http://schemas.microsoft.com/office/drawing/2014/main" id="{3E351909-2A2B-5D08-9DC5-AA5147884F36}"/>
              </a:ext>
            </a:extLst>
          </p:cNvPr>
          <p:cNvPicPr>
            <a:picLocks noChangeAspect="1"/>
          </p:cNvPicPr>
          <p:nvPr/>
        </p:nvPicPr>
        <p:blipFill>
          <a:blip r:embed="rId3"/>
          <a:stretch>
            <a:fillRect/>
          </a:stretch>
        </p:blipFill>
        <p:spPr>
          <a:xfrm>
            <a:off x="4124050" y="5297619"/>
            <a:ext cx="3943900" cy="1019317"/>
          </a:xfrm>
          <a:prstGeom prst="rect">
            <a:avLst/>
          </a:prstGeom>
        </p:spPr>
      </p:pic>
    </p:spTree>
    <p:extLst>
      <p:ext uri="{BB962C8B-B14F-4D97-AF65-F5344CB8AC3E}">
        <p14:creationId xmlns:p14="http://schemas.microsoft.com/office/powerpoint/2010/main" val="2265747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noge 1">
            <a:extLst>
              <a:ext uri="{FF2B5EF4-FFF2-40B4-BE49-F238E27FC236}">
                <a16:creationId xmlns:a16="http://schemas.microsoft.com/office/drawing/2014/main" id="{FC86FC39-FD8A-1765-DCF9-43662DF5DA8F}"/>
              </a:ext>
            </a:extLst>
          </p:cNvPr>
          <p:cNvSpPr>
            <a:spLocks noGrp="1"/>
          </p:cNvSpPr>
          <p:nvPr>
            <p:ph type="ftr" sz="quarter" idx="11"/>
          </p:nvPr>
        </p:nvSpPr>
        <p:spPr/>
        <p:txBody>
          <a:bodyPr/>
          <a:lstStyle/>
          <a:p>
            <a:pPr defTabSz="457179">
              <a:defRPr/>
            </a:pPr>
            <a:r>
              <a:rPr lang="sv-SE">
                <a:solidFill>
                  <a:srgbClr val="4590B8"/>
                </a:solidFill>
              </a:rPr>
              <a:t>Stojan Sorčan, MVZI, NCP MSCA, 12. april 2023</a:t>
            </a:r>
            <a:endParaRPr lang="en-US" dirty="0">
              <a:solidFill>
                <a:srgbClr val="4590B8"/>
              </a:solidFill>
            </a:endParaRPr>
          </a:p>
        </p:txBody>
      </p:sp>
      <p:sp>
        <p:nvSpPr>
          <p:cNvPr id="3" name="Označba mesta številke diapozitiva 2">
            <a:extLst>
              <a:ext uri="{FF2B5EF4-FFF2-40B4-BE49-F238E27FC236}">
                <a16:creationId xmlns:a16="http://schemas.microsoft.com/office/drawing/2014/main" id="{5DB747C7-BB51-C2D4-9257-CD1769C1CD7A}"/>
              </a:ext>
            </a:extLst>
          </p:cNvPr>
          <p:cNvSpPr>
            <a:spLocks noGrp="1"/>
          </p:cNvSpPr>
          <p:nvPr>
            <p:ph type="sldNum" sz="quarter" idx="12"/>
          </p:nvPr>
        </p:nvSpPr>
        <p:spPr/>
        <p:txBody>
          <a:bodyPr/>
          <a:lstStyle/>
          <a:p>
            <a:pPr defTabSz="457179">
              <a:defRPr/>
            </a:pPr>
            <a:fld id="{D57F1E4F-1CFF-5643-939E-217C01CDF565}" type="slidenum">
              <a:rPr lang="en-US" smtClean="0">
                <a:solidFill>
                  <a:srgbClr val="4590B8"/>
                </a:solidFill>
              </a:rPr>
              <a:pPr defTabSz="457179">
                <a:defRPr/>
              </a:pPr>
              <a:t>7</a:t>
            </a:fld>
            <a:endParaRPr lang="en-US" dirty="0">
              <a:solidFill>
                <a:srgbClr val="4590B8"/>
              </a:solidFill>
            </a:endParaRPr>
          </a:p>
        </p:txBody>
      </p:sp>
      <p:pic>
        <p:nvPicPr>
          <p:cNvPr id="5" name="Slika 4">
            <a:extLst>
              <a:ext uri="{FF2B5EF4-FFF2-40B4-BE49-F238E27FC236}">
                <a16:creationId xmlns:a16="http://schemas.microsoft.com/office/drawing/2014/main" id="{0BF358CE-4F8C-118E-0241-30421F839B1E}"/>
              </a:ext>
            </a:extLst>
          </p:cNvPr>
          <p:cNvPicPr>
            <a:picLocks noChangeAspect="1"/>
          </p:cNvPicPr>
          <p:nvPr/>
        </p:nvPicPr>
        <p:blipFill>
          <a:blip r:embed="rId2"/>
          <a:stretch>
            <a:fillRect/>
          </a:stretch>
        </p:blipFill>
        <p:spPr>
          <a:xfrm>
            <a:off x="1008954" y="1533316"/>
            <a:ext cx="9964541" cy="743054"/>
          </a:xfrm>
          <a:prstGeom prst="rect">
            <a:avLst/>
          </a:prstGeom>
        </p:spPr>
      </p:pic>
      <p:pic>
        <p:nvPicPr>
          <p:cNvPr id="7" name="Slika 6">
            <a:extLst>
              <a:ext uri="{FF2B5EF4-FFF2-40B4-BE49-F238E27FC236}">
                <a16:creationId xmlns:a16="http://schemas.microsoft.com/office/drawing/2014/main" id="{3A49CD54-5086-4575-7931-3416D2779804}"/>
              </a:ext>
            </a:extLst>
          </p:cNvPr>
          <p:cNvPicPr>
            <a:picLocks noChangeAspect="1"/>
          </p:cNvPicPr>
          <p:nvPr/>
        </p:nvPicPr>
        <p:blipFill>
          <a:blip r:embed="rId3"/>
          <a:stretch>
            <a:fillRect/>
          </a:stretch>
        </p:blipFill>
        <p:spPr>
          <a:xfrm>
            <a:off x="942279" y="2266845"/>
            <a:ext cx="7306695" cy="752580"/>
          </a:xfrm>
          <a:prstGeom prst="rect">
            <a:avLst/>
          </a:prstGeom>
        </p:spPr>
      </p:pic>
      <p:pic>
        <p:nvPicPr>
          <p:cNvPr id="9" name="Slika 8">
            <a:extLst>
              <a:ext uri="{FF2B5EF4-FFF2-40B4-BE49-F238E27FC236}">
                <a16:creationId xmlns:a16="http://schemas.microsoft.com/office/drawing/2014/main" id="{E36EBD1F-3C26-111A-A010-ECF0988A7403}"/>
              </a:ext>
            </a:extLst>
          </p:cNvPr>
          <p:cNvPicPr>
            <a:picLocks noChangeAspect="1"/>
          </p:cNvPicPr>
          <p:nvPr/>
        </p:nvPicPr>
        <p:blipFill>
          <a:blip r:embed="rId4"/>
          <a:stretch>
            <a:fillRect/>
          </a:stretch>
        </p:blipFill>
        <p:spPr>
          <a:xfrm>
            <a:off x="942279" y="3047892"/>
            <a:ext cx="10545647" cy="781159"/>
          </a:xfrm>
          <a:prstGeom prst="rect">
            <a:avLst/>
          </a:prstGeom>
        </p:spPr>
      </p:pic>
      <p:pic>
        <p:nvPicPr>
          <p:cNvPr id="11" name="Slika 10">
            <a:extLst>
              <a:ext uri="{FF2B5EF4-FFF2-40B4-BE49-F238E27FC236}">
                <a16:creationId xmlns:a16="http://schemas.microsoft.com/office/drawing/2014/main" id="{B840361E-5B10-57B5-EBF3-897C339AF523}"/>
              </a:ext>
            </a:extLst>
          </p:cNvPr>
          <p:cNvPicPr>
            <a:picLocks noChangeAspect="1"/>
          </p:cNvPicPr>
          <p:nvPr/>
        </p:nvPicPr>
        <p:blipFill>
          <a:blip r:embed="rId5"/>
          <a:stretch>
            <a:fillRect/>
          </a:stretch>
        </p:blipFill>
        <p:spPr>
          <a:xfrm>
            <a:off x="1090023" y="3857518"/>
            <a:ext cx="8449854" cy="724001"/>
          </a:xfrm>
          <a:prstGeom prst="rect">
            <a:avLst/>
          </a:prstGeom>
        </p:spPr>
      </p:pic>
      <p:pic>
        <p:nvPicPr>
          <p:cNvPr id="13" name="Slika 12">
            <a:extLst>
              <a:ext uri="{FF2B5EF4-FFF2-40B4-BE49-F238E27FC236}">
                <a16:creationId xmlns:a16="http://schemas.microsoft.com/office/drawing/2014/main" id="{F2FFE3F8-E63D-B58A-2D91-01BB4A3E0C72}"/>
              </a:ext>
            </a:extLst>
          </p:cNvPr>
          <p:cNvPicPr>
            <a:picLocks noChangeAspect="1"/>
          </p:cNvPicPr>
          <p:nvPr/>
        </p:nvPicPr>
        <p:blipFill>
          <a:blip r:embed="rId6"/>
          <a:stretch>
            <a:fillRect/>
          </a:stretch>
        </p:blipFill>
        <p:spPr>
          <a:xfrm>
            <a:off x="1090023" y="4616496"/>
            <a:ext cx="10688542" cy="838317"/>
          </a:xfrm>
          <a:prstGeom prst="rect">
            <a:avLst/>
          </a:prstGeom>
        </p:spPr>
      </p:pic>
      <p:pic>
        <p:nvPicPr>
          <p:cNvPr id="15" name="Slika 14">
            <a:extLst>
              <a:ext uri="{FF2B5EF4-FFF2-40B4-BE49-F238E27FC236}">
                <a16:creationId xmlns:a16="http://schemas.microsoft.com/office/drawing/2014/main" id="{CDF8BA15-7326-8F61-E752-E23D96D4288F}"/>
              </a:ext>
            </a:extLst>
          </p:cNvPr>
          <p:cNvPicPr>
            <a:picLocks noChangeAspect="1"/>
          </p:cNvPicPr>
          <p:nvPr/>
        </p:nvPicPr>
        <p:blipFill>
          <a:blip r:embed="rId7"/>
          <a:stretch>
            <a:fillRect/>
          </a:stretch>
        </p:blipFill>
        <p:spPr>
          <a:xfrm>
            <a:off x="970858" y="5324684"/>
            <a:ext cx="7278116" cy="771633"/>
          </a:xfrm>
          <a:prstGeom prst="rect">
            <a:avLst/>
          </a:prstGeom>
        </p:spPr>
      </p:pic>
    </p:spTree>
    <p:extLst>
      <p:ext uri="{BB962C8B-B14F-4D97-AF65-F5344CB8AC3E}">
        <p14:creationId xmlns:p14="http://schemas.microsoft.com/office/powerpoint/2010/main" val="423255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B26B36FD-9F7A-4DBA-AEC3-0FE5384267AD}"/>
              </a:ext>
            </a:extLst>
          </p:cNvPr>
          <p:cNvSpPr>
            <a:spLocks noGrp="1"/>
          </p:cNvSpPr>
          <p:nvPr>
            <p:ph type="sldNum" sz="quarter" idx="12"/>
          </p:nvPr>
        </p:nvSpPr>
        <p:spPr/>
        <p:txBody>
          <a:bodyPr/>
          <a:lstStyle/>
          <a:p>
            <a:pPr defTabSz="457179">
              <a:defRPr/>
            </a:pPr>
            <a:fld id="{D57F1E4F-1CFF-5643-939E-217C01CDF565}" type="slidenum">
              <a:rPr lang="en-US">
                <a:solidFill>
                  <a:srgbClr val="4590B8"/>
                </a:solidFill>
                <a:latin typeface="Gill Sans MT" panose="020B0502020104020203"/>
              </a:rPr>
              <a:pPr defTabSz="457179">
                <a:defRPr/>
              </a:pPr>
              <a:t>8</a:t>
            </a:fld>
            <a:endParaRPr lang="en-US" dirty="0">
              <a:solidFill>
                <a:srgbClr val="4590B8"/>
              </a:solidFill>
              <a:latin typeface="Gill Sans MT" panose="020B0502020104020203"/>
            </a:endParaRPr>
          </a:p>
        </p:txBody>
      </p:sp>
      <p:pic>
        <p:nvPicPr>
          <p:cNvPr id="4" name="Slika 3">
            <a:extLst>
              <a:ext uri="{FF2B5EF4-FFF2-40B4-BE49-F238E27FC236}">
                <a16:creationId xmlns:a16="http://schemas.microsoft.com/office/drawing/2014/main" id="{7B45F263-FBA1-43FD-A425-976B52E39F61}"/>
              </a:ext>
            </a:extLst>
          </p:cNvPr>
          <p:cNvPicPr>
            <a:picLocks noChangeAspect="1"/>
          </p:cNvPicPr>
          <p:nvPr/>
        </p:nvPicPr>
        <p:blipFill>
          <a:blip r:embed="rId2"/>
          <a:stretch>
            <a:fillRect/>
          </a:stretch>
        </p:blipFill>
        <p:spPr>
          <a:xfrm>
            <a:off x="3264316" y="603962"/>
            <a:ext cx="6420982" cy="6253894"/>
          </a:xfrm>
          <a:prstGeom prst="rect">
            <a:avLst/>
          </a:prstGeom>
        </p:spPr>
      </p:pic>
      <p:sp>
        <p:nvSpPr>
          <p:cNvPr id="5" name="Drsenje: vodoravno 4">
            <a:extLst>
              <a:ext uri="{FF2B5EF4-FFF2-40B4-BE49-F238E27FC236}">
                <a16:creationId xmlns:a16="http://schemas.microsoft.com/office/drawing/2014/main" id="{98951078-7155-4F0E-9BB2-9904AB4CB2C8}"/>
              </a:ext>
            </a:extLst>
          </p:cNvPr>
          <p:cNvSpPr/>
          <p:nvPr/>
        </p:nvSpPr>
        <p:spPr>
          <a:xfrm rot="5400000">
            <a:off x="10159293" y="3040721"/>
            <a:ext cx="1307750" cy="1594818"/>
          </a:xfrm>
          <a:prstGeom prst="horizontalScroll">
            <a:avLst/>
          </a:prstGeom>
          <a:solidFill>
            <a:srgbClr val="B61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9"/>
            <a:endParaRPr lang="sl-SI" sz="1799" dirty="0">
              <a:solidFill>
                <a:prstClr val="white"/>
              </a:solidFill>
              <a:latin typeface="Gill Sans MT" panose="020B0502020104020203"/>
            </a:endParaRPr>
          </a:p>
        </p:txBody>
      </p:sp>
      <p:sp>
        <p:nvSpPr>
          <p:cNvPr id="6" name="PoljeZBesedilom 5">
            <a:extLst>
              <a:ext uri="{FF2B5EF4-FFF2-40B4-BE49-F238E27FC236}">
                <a16:creationId xmlns:a16="http://schemas.microsoft.com/office/drawing/2014/main" id="{581749A9-E2DB-4413-9B29-3F7C8A3C4AD1}"/>
              </a:ext>
            </a:extLst>
          </p:cNvPr>
          <p:cNvSpPr txBox="1"/>
          <p:nvPr/>
        </p:nvSpPr>
        <p:spPr>
          <a:xfrm>
            <a:off x="10256448" y="3484200"/>
            <a:ext cx="1265223" cy="707886"/>
          </a:xfrm>
          <a:prstGeom prst="rect">
            <a:avLst/>
          </a:prstGeom>
          <a:noFill/>
        </p:spPr>
        <p:txBody>
          <a:bodyPr wrap="square" rtlCol="0">
            <a:spAutoFit/>
          </a:bodyPr>
          <a:lstStyle/>
          <a:p>
            <a:pPr defTabSz="914359"/>
            <a:r>
              <a:rPr lang="sl-SI" sz="2000" b="1" dirty="0">
                <a:solidFill>
                  <a:prstClr val="white"/>
                </a:solidFill>
                <a:latin typeface="Arial" panose="020B0604020202020204" pitchFamily="34" charset="0"/>
                <a:cs typeface="Arial" panose="020B0604020202020204" pitchFamily="34" charset="0"/>
              </a:rPr>
              <a:t>1</a:t>
            </a:r>
            <a:r>
              <a:rPr lang="sl-SI" sz="2000" b="1" dirty="0">
                <a:solidFill>
                  <a:prstClr val="white"/>
                </a:solidFill>
                <a:latin typeface="Gill Sans MT" panose="020B0502020104020203"/>
              </a:rPr>
              <a:t>,8 mrd EUR </a:t>
            </a:r>
          </a:p>
        </p:txBody>
      </p:sp>
      <p:sp>
        <p:nvSpPr>
          <p:cNvPr id="3" name="Označba mesta noge 2">
            <a:extLst>
              <a:ext uri="{FF2B5EF4-FFF2-40B4-BE49-F238E27FC236}">
                <a16:creationId xmlns:a16="http://schemas.microsoft.com/office/drawing/2014/main" id="{605A108C-7C8D-B084-9B5A-7773C4DFAE3A}"/>
              </a:ext>
            </a:extLst>
          </p:cNvPr>
          <p:cNvSpPr>
            <a:spLocks noGrp="1"/>
          </p:cNvSpPr>
          <p:nvPr>
            <p:ph type="ftr" sz="quarter" idx="11"/>
          </p:nvPr>
        </p:nvSpPr>
        <p:spPr/>
        <p:txBody>
          <a:bodyPr/>
          <a:lstStyle/>
          <a:p>
            <a:pPr defTabSz="457179">
              <a:defRPr/>
            </a:pPr>
            <a:r>
              <a:rPr lang="sv-SE">
                <a:solidFill>
                  <a:srgbClr val="4590B8"/>
                </a:solidFill>
              </a:rPr>
              <a:t>Stojan Sorčan, MVZI, NCP MSCA, 12. april 2023</a:t>
            </a:r>
            <a:endParaRPr lang="en-US" dirty="0">
              <a:solidFill>
                <a:srgbClr val="4590B8"/>
              </a:solidFill>
            </a:endParaRPr>
          </a:p>
        </p:txBody>
      </p:sp>
    </p:spTree>
    <p:extLst>
      <p:ext uri="{BB962C8B-B14F-4D97-AF65-F5344CB8AC3E}">
        <p14:creationId xmlns:p14="http://schemas.microsoft.com/office/powerpoint/2010/main" val="1758718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GB"/>
          </a:p>
        </p:txBody>
      </p:sp>
      <p:sp>
        <p:nvSpPr>
          <p:cNvPr id="3" name="Označba mesta vsebine 2"/>
          <p:cNvSpPr>
            <a:spLocks noGrp="1"/>
          </p:cNvSpPr>
          <p:nvPr>
            <p:ph idx="1"/>
          </p:nvPr>
        </p:nvSpPr>
        <p:spPr/>
        <p:txBody>
          <a:bodyPr/>
          <a:lstStyle/>
          <a:p>
            <a:endParaRPr lang="en-GB" dirty="0"/>
          </a:p>
        </p:txBody>
      </p:sp>
      <p:pic>
        <p:nvPicPr>
          <p:cNvPr id="4" name="Slika 3"/>
          <p:cNvPicPr>
            <a:picLocks noChangeAspect="1"/>
          </p:cNvPicPr>
          <p:nvPr/>
        </p:nvPicPr>
        <p:blipFill>
          <a:blip r:embed="rId2"/>
          <a:stretch>
            <a:fillRect/>
          </a:stretch>
        </p:blipFill>
        <p:spPr>
          <a:xfrm>
            <a:off x="1010820" y="1770507"/>
            <a:ext cx="10170360" cy="3853915"/>
          </a:xfrm>
          <a:prstGeom prst="rect">
            <a:avLst/>
          </a:prstGeom>
        </p:spPr>
      </p:pic>
      <p:sp>
        <p:nvSpPr>
          <p:cNvPr id="5" name="Zaobljeni pravokotnik 4"/>
          <p:cNvSpPr/>
          <p:nvPr/>
        </p:nvSpPr>
        <p:spPr>
          <a:xfrm>
            <a:off x="7224621" y="2723593"/>
            <a:ext cx="3752491" cy="2846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aobljeni pravokotnik 5"/>
          <p:cNvSpPr/>
          <p:nvPr/>
        </p:nvSpPr>
        <p:spPr>
          <a:xfrm>
            <a:off x="3496574" y="3077538"/>
            <a:ext cx="5057956" cy="2846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Zaobljeni pravokotnik 6"/>
          <p:cNvSpPr/>
          <p:nvPr/>
        </p:nvSpPr>
        <p:spPr>
          <a:xfrm>
            <a:off x="3496573" y="5144219"/>
            <a:ext cx="1791419" cy="2846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Zaobljeni pravokotnik 7"/>
          <p:cNvSpPr/>
          <p:nvPr/>
        </p:nvSpPr>
        <p:spPr>
          <a:xfrm>
            <a:off x="10403457" y="4848045"/>
            <a:ext cx="612475" cy="2846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aobljeni pravokotnik 8"/>
          <p:cNvSpPr/>
          <p:nvPr/>
        </p:nvSpPr>
        <p:spPr>
          <a:xfrm>
            <a:off x="4219754" y="4485736"/>
            <a:ext cx="3526767" cy="2178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aobljeni pravokotnik 9"/>
          <p:cNvSpPr/>
          <p:nvPr/>
        </p:nvSpPr>
        <p:spPr>
          <a:xfrm>
            <a:off x="6883879" y="3812875"/>
            <a:ext cx="2320506" cy="21566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Zaobljeni pravokotnik 10"/>
          <p:cNvSpPr/>
          <p:nvPr/>
        </p:nvSpPr>
        <p:spPr>
          <a:xfrm>
            <a:off x="9204384" y="3446251"/>
            <a:ext cx="1772727" cy="2199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značba mesta noge 11">
            <a:extLst>
              <a:ext uri="{FF2B5EF4-FFF2-40B4-BE49-F238E27FC236}">
                <a16:creationId xmlns:a16="http://schemas.microsoft.com/office/drawing/2014/main" id="{EE4BC461-09A1-16DD-EA10-1A595FA8430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Stojan Sorčan, MVZI, NCP MSCA, 12. april 2023</a:t>
            </a: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13" name="Označba mesta številke diapozitiva 12">
            <a:extLst>
              <a:ext uri="{FF2B5EF4-FFF2-40B4-BE49-F238E27FC236}">
                <a16:creationId xmlns:a16="http://schemas.microsoft.com/office/drawing/2014/main" id="{E8DE4425-FE6C-00BE-26F0-C6C5078DE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D2E46-35A1-4524-AE5B-CFFEE6C4B2C1}" type="slidenum">
              <a:rPr kumimoji="0" lang="fr-BE"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12402144"/>
      </p:ext>
    </p:extLst>
  </p:cSld>
  <p:clrMapOvr>
    <a:masterClrMapping/>
  </p:clrMapOvr>
</p:sld>
</file>

<file path=ppt/theme/_rels/theme11.xml.rels><?xml version="1.0" encoding="UTF-8" standalone="yes"?>
<Relationships xmlns="http://schemas.openxmlformats.org/package/2006/relationships"><Relationship Id="rId1" Type="http://schemas.openxmlformats.org/officeDocument/2006/relationships/image" Target="../media/image17.jpeg"/></Relationships>
</file>

<file path=ppt/theme/theme1.xml><?xml version="1.0" encoding="utf-8"?>
<a:theme xmlns:a="http://schemas.openxmlformats.org/drawingml/2006/main" name="MSCA-NET">
  <a:themeElements>
    <a:clrScheme name="MSCA-NET">
      <a:dk1>
        <a:sysClr val="windowText" lastClr="000000"/>
      </a:dk1>
      <a:lt1>
        <a:srgbClr val="FFFFFF"/>
      </a:lt1>
      <a:dk2>
        <a:srgbClr val="000000"/>
      </a:dk2>
      <a:lt2>
        <a:srgbClr val="FFFFFF"/>
      </a:lt2>
      <a:accent1>
        <a:srgbClr val="0000D4"/>
      </a:accent1>
      <a:accent2>
        <a:srgbClr val="646464"/>
      </a:accent2>
      <a:accent3>
        <a:srgbClr val="969696"/>
      </a:accent3>
      <a:accent4>
        <a:srgbClr val="DEDEDE"/>
      </a:accent4>
      <a:accent5>
        <a:srgbClr val="FFFF84"/>
      </a:accent5>
      <a:accent6>
        <a:srgbClr val="FF4864"/>
      </a:accent6>
      <a:hlink>
        <a:srgbClr val="969696"/>
      </a:hlink>
      <a:folHlink>
        <a:srgbClr val="AFFFAF"/>
      </a:folHlink>
    </a:clrScheme>
    <a:fontScheme name="MSCA-N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MSCA-NET">
  <a:themeElements>
    <a:clrScheme name="MSCA-NET">
      <a:dk1>
        <a:sysClr val="windowText" lastClr="000000"/>
      </a:dk1>
      <a:lt1>
        <a:srgbClr val="FFFFFF"/>
      </a:lt1>
      <a:dk2>
        <a:srgbClr val="000000"/>
      </a:dk2>
      <a:lt2>
        <a:srgbClr val="FFFFFF"/>
      </a:lt2>
      <a:accent1>
        <a:srgbClr val="0000D4"/>
      </a:accent1>
      <a:accent2>
        <a:srgbClr val="646464"/>
      </a:accent2>
      <a:accent3>
        <a:srgbClr val="969696"/>
      </a:accent3>
      <a:accent4>
        <a:srgbClr val="DEDEDE"/>
      </a:accent4>
      <a:accent5>
        <a:srgbClr val="FFFF84"/>
      </a:accent5>
      <a:accent6>
        <a:srgbClr val="FF4864"/>
      </a:accent6>
      <a:hlink>
        <a:srgbClr val="969696"/>
      </a:hlink>
      <a:folHlink>
        <a:srgbClr val="AFFFAF"/>
      </a:folHlink>
    </a:clrScheme>
    <a:fontScheme name="MSCA-N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Naelektreno">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12.xml><?xml version="1.0" encoding="utf-8"?>
<a:theme xmlns:a="http://schemas.openxmlformats.org/drawingml/2006/main" name="6_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Accent 7">
      <a:dk1>
        <a:srgbClr val="4D4D4D"/>
      </a:dk1>
      <a:lt1>
        <a:srgbClr val="FFFFFF"/>
      </a:lt1>
      <a:dk2>
        <a:srgbClr val="004494"/>
      </a:dk2>
      <a:lt2>
        <a:srgbClr val="D3E8F9"/>
      </a:lt2>
      <a:accent1>
        <a:srgbClr val="F39E0C"/>
      </a:accent1>
      <a:accent2>
        <a:srgbClr val="931680"/>
      </a:accent2>
      <a:accent3>
        <a:srgbClr val="0F5364"/>
      </a:accent3>
      <a:accent4>
        <a:srgbClr val="B0D10E"/>
      </a:accent4>
      <a:accent5>
        <a:srgbClr val="A2D5D0"/>
      </a:accent5>
      <a:accent6>
        <a:srgbClr val="009EE0"/>
      </a:accent6>
      <a:hlink>
        <a:srgbClr val="004494"/>
      </a:hlink>
      <a:folHlink>
        <a:srgbClr val="004494"/>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14.xml><?xml version="1.0" encoding="utf-8"?>
<a:theme xmlns:a="http://schemas.openxmlformats.org/drawingml/2006/main" name="7_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Deljeno">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ljeno">
  <a:themeElements>
    <a:clrScheme name="Modro topl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1_Deljeno">
  <a:themeElements>
    <a:clrScheme name="Modro topl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2_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Deljeno">
  <a:themeElements>
    <a:clrScheme name="Modro topl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8.xml><?xml version="1.0" encoding="utf-8"?>
<a:theme xmlns:a="http://schemas.openxmlformats.org/drawingml/2006/main" name="4_Deljeno">
  <a:themeElements>
    <a:clrScheme name="Modro topl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spDef>
      <a:spPr>
        <a:solidFill>
          <a:schemeClr val="accent3">
            <a:lumMod val="60000"/>
            <a:lumOff val="40000"/>
          </a:schemeClr>
        </a:solidFill>
        <a:ln>
          <a:solidFill>
            <a:schemeClr val="accent3">
              <a:lumMod val="60000"/>
              <a:lumOff val="40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9.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245EC02F98AEB43BA742DA90FB17C88" ma:contentTypeVersion="2" ma:contentTypeDescription="Ustvari nov dokument." ma:contentTypeScope="" ma:versionID="bba20d7dc0d2094bb7643a1697981a9c">
  <xsd:schema xmlns:xsd="http://www.w3.org/2001/XMLSchema" xmlns:xs="http://www.w3.org/2001/XMLSchema" xmlns:p="http://schemas.microsoft.com/office/2006/metadata/properties" xmlns:ns2="b33da64a-6c2d-488e-a90c-bdd199bf1154" targetNamespace="http://schemas.microsoft.com/office/2006/metadata/properties" ma:root="true" ma:fieldsID="68f7dc134eb05bf1c41f8e981052ae49" ns2:_="">
    <xsd:import namespace="b33da64a-6c2d-488e-a90c-bdd199bf1154"/>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3da64a-6c2d-488e-a90c-bdd199bf1154" elementFormDefault="qualified">
    <xsd:import namespace="http://schemas.microsoft.com/office/2006/documentManagement/types"/>
    <xsd:import namespace="http://schemas.microsoft.com/office/infopath/2007/PartnerControls"/>
    <xsd:element name="SharedWithUsers" ma:index="8" nillable="true" ma:displayName="V skupni rabi z"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V skupni rabi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72EBCC-A081-4FD0-A0DD-117B51A15FB7}"/>
</file>

<file path=customXml/itemProps2.xml><?xml version="1.0" encoding="utf-8"?>
<ds:datastoreItem xmlns:ds="http://schemas.openxmlformats.org/officeDocument/2006/customXml" ds:itemID="{77E31CF2-46F1-47A3-9F22-86053AF720FB}"/>
</file>

<file path=customXml/itemProps3.xml><?xml version="1.0" encoding="utf-8"?>
<ds:datastoreItem xmlns:ds="http://schemas.openxmlformats.org/officeDocument/2006/customXml" ds:itemID="{8BB3B06D-4232-4EAD-8782-3A2F77D7DF73}"/>
</file>

<file path=docProps/app.xml><?xml version="1.0" encoding="utf-8"?>
<Properties xmlns="http://schemas.openxmlformats.org/officeDocument/2006/extended-properties" xmlns:vt="http://schemas.openxmlformats.org/officeDocument/2006/docPropsVTypes">
  <TotalTime>2580</TotalTime>
  <Words>3600</Words>
  <Application>Microsoft Office PowerPoint</Application>
  <PresentationFormat>Širokozaslonsko</PresentationFormat>
  <Paragraphs>490</Paragraphs>
  <Slides>68</Slides>
  <Notes>1</Notes>
  <HiddenSlides>0</HiddenSlides>
  <MMClips>0</MMClips>
  <ScaleCrop>false</ScaleCrop>
  <HeadingPairs>
    <vt:vector size="6" baseType="variant">
      <vt:variant>
        <vt:lpstr>Uporabljene pisave</vt:lpstr>
      </vt:variant>
      <vt:variant>
        <vt:i4>15</vt:i4>
      </vt:variant>
      <vt:variant>
        <vt:lpstr>Tema</vt:lpstr>
      </vt:variant>
      <vt:variant>
        <vt:i4>17</vt:i4>
      </vt:variant>
      <vt:variant>
        <vt:lpstr>Naslovi diapozitivov</vt:lpstr>
      </vt:variant>
      <vt:variant>
        <vt:i4>68</vt:i4>
      </vt:variant>
    </vt:vector>
  </HeadingPairs>
  <TitlesOfParts>
    <vt:vector size="100" baseType="lpstr">
      <vt:lpstr>Arial</vt:lpstr>
      <vt:lpstr>ArialMT</vt:lpstr>
      <vt:lpstr>Calibri</vt:lpstr>
      <vt:lpstr>Calibri Light</vt:lpstr>
      <vt:lpstr>Cambria</vt:lpstr>
      <vt:lpstr>Century Gothic</vt:lpstr>
      <vt:lpstr>Courier New</vt:lpstr>
      <vt:lpstr>EC Square Sans Pro</vt:lpstr>
      <vt:lpstr>EC Square Sans Pro Light</vt:lpstr>
      <vt:lpstr>EC Square Sans Pro Medium</vt:lpstr>
      <vt:lpstr>Gill Sans MT</vt:lpstr>
      <vt:lpstr>Helvetica</vt:lpstr>
      <vt:lpstr>Wingdings</vt:lpstr>
      <vt:lpstr>Wingdings 2</vt:lpstr>
      <vt:lpstr>Wingdings 3</vt:lpstr>
      <vt:lpstr>MSCA-NET</vt:lpstr>
      <vt:lpstr>Deljeno</vt:lpstr>
      <vt:lpstr>1_Deljeno</vt:lpstr>
      <vt:lpstr>2_Officeova tema</vt:lpstr>
      <vt:lpstr>4_Officeova tema</vt:lpstr>
      <vt:lpstr>Office Theme</vt:lpstr>
      <vt:lpstr>3_Deljeno</vt:lpstr>
      <vt:lpstr>4_Deljeno</vt:lpstr>
      <vt:lpstr>2_Office Theme</vt:lpstr>
      <vt:lpstr>1_MSCA-NET</vt:lpstr>
      <vt:lpstr>4_Naelektreno</vt:lpstr>
      <vt:lpstr>6_Officeova tema</vt:lpstr>
      <vt:lpstr>1_Office Theme</vt:lpstr>
      <vt:lpstr>7_Officeova tema</vt:lpstr>
      <vt:lpstr>3_Office Theme</vt:lpstr>
      <vt:lpstr>2_Deljeno</vt:lpstr>
      <vt:lpstr>4_Office Theme</vt:lpstr>
      <vt:lpstr>PowerPointova predstavitev</vt:lpstr>
      <vt:lpstr>PowerPointova predstavitev</vt:lpstr>
      <vt:lpstr>PowerPointova predstavitev</vt:lpstr>
      <vt:lpstr>Introduction to MSCA: Key features</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Key principles</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 MSCA Green Charter  </vt:lpstr>
      <vt:lpstr>EXCELLENCE  POSTDOCTORAL FELLOWSHIPS </vt:lpstr>
      <vt:lpstr>PowerPointova predstavitev</vt:lpstr>
      <vt:lpstr>PowerPointova predstavitev</vt:lpstr>
      <vt:lpstr>PowerPointova predstavitev</vt:lpstr>
      <vt:lpstr>PowerPointova predstavitev</vt:lpstr>
      <vt:lpstr>PowerPointova predstavitev</vt:lpstr>
      <vt:lpstr>PowerPointova predstavitev</vt:lpstr>
      <vt:lpstr>IMPACT  Postdoctoral Fellowships</vt:lpstr>
      <vt:lpstr>PowerPointova predstavitev</vt:lpstr>
      <vt:lpstr>PowerPointova predstavitev</vt:lpstr>
      <vt:lpstr>PowerPointova predstavitev</vt:lpstr>
      <vt:lpstr>PowerPointova predstavitev</vt:lpstr>
      <vt:lpstr>PowerPointova predstavitev</vt:lpstr>
      <vt:lpstr>IMPLEMENTATION  POSTDOCTORAL FELLOWSHIPS  </vt:lpstr>
      <vt:lpstr>PowerPointova predstavitev</vt:lpstr>
      <vt:lpstr>PowerPointova predstavitev</vt:lpstr>
      <vt:lpstr>PowerPointova predstavitev</vt:lpstr>
      <vt:lpstr>PowerPointova predstavitev</vt:lpstr>
      <vt:lpstr>SOME General tips  Postdoctoral Fellowships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MJU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Stojan Sorčan</dc:creator>
  <cp:lastModifiedBy>Stojan Sorčan</cp:lastModifiedBy>
  <cp:revision>58</cp:revision>
  <cp:lastPrinted>2023-03-28T10:27:07Z</cp:lastPrinted>
  <dcterms:created xsi:type="dcterms:W3CDTF">2023-03-02T09:49:54Z</dcterms:created>
  <dcterms:modified xsi:type="dcterms:W3CDTF">2023-11-13T14:23:14Z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0x0101001245EC02F98AEB43BA742DA90FB17C88</vt:lpwstr>
  </property>
</Properties>
</file>